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8" r:id="rId3"/>
    <p:sldId id="256" r:id="rId5"/>
    <p:sldId id="261" r:id="rId6"/>
    <p:sldId id="257" r:id="rId7"/>
    <p:sldId id="262" r:id="rId8"/>
    <p:sldId id="263" r:id="rId9"/>
    <p:sldId id="268" r:id="rId10"/>
    <p:sldId id="264" r:id="rId11"/>
    <p:sldId id="266" r:id="rId12"/>
    <p:sldId id="265" r:id="rId13"/>
    <p:sldId id="269" r:id="rId14"/>
    <p:sldId id="272" r:id="rId15"/>
    <p:sldId id="267" r:id="rId16"/>
    <p:sldId id="270" r:id="rId17"/>
    <p:sldId id="271" r:id="rId18"/>
    <p:sldId id="274" r:id="rId19"/>
    <p:sldId id="273" r:id="rId20"/>
    <p:sldId id="275" r:id="rId21"/>
    <p:sldId id="276" r:id="rId22"/>
    <p:sldId id="283" r:id="rId23"/>
    <p:sldId id="278" r:id="rId24"/>
    <p:sldId id="279" r:id="rId25"/>
    <p:sldId id="280" r:id="rId26"/>
    <p:sldId id="281" r:id="rId27"/>
    <p:sldId id="282" r:id="rId28"/>
    <p:sldId id="284" r:id="rId29"/>
    <p:sldId id="285" r:id="rId30"/>
    <p:sldId id="286" r:id="rId31"/>
    <p:sldId id="287" r:id="rId32"/>
    <p:sldId id="289" r:id="rId33"/>
    <p:sldId id="296" r:id="rId34"/>
    <p:sldId id="288" r:id="rId35"/>
    <p:sldId id="292" r:id="rId36"/>
    <p:sldId id="293" r:id="rId37"/>
    <p:sldId id="294" r:id="rId38"/>
    <p:sldId id="290" r:id="rId39"/>
  </p:sldIdLst>
  <p:sldSz cx="12192000" cy="6858000"/>
  <p:notesSz cx="6858000" cy="9144000"/>
  <p:embeddedFontLst>
    <p:embeddedFont>
      <p:font typeface="微软雅黑" panose="020B0503020204020204" charset="-122"/>
      <p:regular r:id="rId43"/>
    </p:embeddedFont>
    <p:embeddedFont>
      <p:font typeface="Impact" panose="020B0806030902050204" pitchFamily="34" charset="0"/>
      <p:regular r:id="rId44"/>
    </p:embeddedFont>
    <p:embeddedFont>
      <p:font typeface="Calibri" panose="020F0502020204030204" charset="0"/>
      <p:regular r:id="rId45"/>
      <p:bold r:id="rId46"/>
      <p:italic r:id="rId47"/>
      <p:boldItalic r:id="rId48"/>
    </p:embeddedFont>
    <p:embeddedFont>
      <p:font typeface="等线" panose="02010600030101010101" charset="-122"/>
      <p:regular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4638"/>
    <a:srgbClr val="542A2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477.xml"/><Relationship Id="rId5" Type="http://schemas.openxmlformats.org/officeDocument/2006/relationships/slide" Target="slides/slide2.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966AA-3C35-45DC-9884-E7F20F01A0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E47CA-F1F3-4559-A4C1-95A24888A3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当前页面由口袋动画“全文动画”特效，一键生成。
更多动画特效、福利、资源，请搜索、关注访问口袋动画</a:t>
            </a:r>
            <a:r>
              <a:rPr lang="en-US" altLang="zh-CN"/>
              <a:t>.</a:t>
            </a:r>
            <a:endParaRPr lang="en-US" altLang="zh-CN"/>
          </a:p>
          <a:p>
            <a:r>
              <a:rPr lang="zh-CN" altLang="en-US"/>
              <a:t>官网主页：</a:t>
            </a:r>
            <a:r>
              <a:rPr lang="en-US" altLang="zh-CN"/>
              <a:t>www.papocket.com</a:t>
            </a:r>
            <a:endParaRPr lang="zh-CN" altLang="en-US"/>
          </a:p>
        </p:txBody>
      </p:sp>
      <p:sp>
        <p:nvSpPr>
          <p:cNvPr id="4" name="灯片编号占位符 3"/>
          <p:cNvSpPr>
            <a:spLocks noGrp="1"/>
          </p:cNvSpPr>
          <p:nvPr>
            <p:ph type="sldNum" sz="quarter" idx="5"/>
          </p:nvPr>
        </p:nvSpPr>
        <p:spPr/>
        <p:txBody>
          <a:bodyPr/>
          <a:lstStyle/>
          <a:p>
            <a:fld id="{9B0E47CA-F1F3-4559-A4C1-95A24888A3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17145" y="0"/>
            <a:ext cx="12208510" cy="1158875"/>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6664960"/>
            <a:ext cx="12191365" cy="19304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5" Type="http://schemas.openxmlformats.org/officeDocument/2006/relationships/notesSlide" Target="../notesSlides/notesSlide10.xml"/><Relationship Id="rId24" Type="http://schemas.openxmlformats.org/officeDocument/2006/relationships/slideLayout" Target="../slideLayouts/slideLayout2.xml"/><Relationship Id="rId23" Type="http://schemas.openxmlformats.org/officeDocument/2006/relationships/tags" Target="../tags/tag137.xml"/><Relationship Id="rId22" Type="http://schemas.openxmlformats.org/officeDocument/2006/relationships/image" Target="../media/image7.png"/><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image" Target="../media/image1.png"/><Relationship Id="rId2" Type="http://schemas.openxmlformats.org/officeDocument/2006/relationships/tags" Target="../tags/tag139.xml"/><Relationship Id="rId10" Type="http://schemas.openxmlformats.org/officeDocument/2006/relationships/notesSlide" Target="../notesSlides/notesSlide11.xml"/><Relationship Id="rId1" Type="http://schemas.openxmlformats.org/officeDocument/2006/relationships/tags" Target="../tags/tag138.xml"/></Relationships>
</file>

<file path=ppt/slides/_rels/slide12.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9" Type="http://schemas.openxmlformats.org/officeDocument/2006/relationships/notesSlide" Target="../notesSlides/notesSlide12.xml"/><Relationship Id="rId18" Type="http://schemas.openxmlformats.org/officeDocument/2006/relationships/slideLayout" Target="../slideLayouts/slideLayout2.xml"/><Relationship Id="rId17" Type="http://schemas.openxmlformats.org/officeDocument/2006/relationships/tags" Target="../tags/tag160.xml"/><Relationship Id="rId16" Type="http://schemas.openxmlformats.org/officeDocument/2006/relationships/image" Target="../media/image8.png"/><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13.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5" Type="http://schemas.openxmlformats.org/officeDocument/2006/relationships/notesSlide" Target="../notesSlides/notesSlide13.xml"/><Relationship Id="rId14" Type="http://schemas.openxmlformats.org/officeDocument/2006/relationships/slideLayout" Target="../slideLayouts/slideLayout2.xml"/><Relationship Id="rId13" Type="http://schemas.openxmlformats.org/officeDocument/2006/relationships/tags" Target="../tags/tag172.xml"/><Relationship Id="rId12" Type="http://schemas.openxmlformats.org/officeDocument/2006/relationships/image" Target="../media/image9.png"/><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1.xml"/></Relationships>
</file>

<file path=ppt/slides/_rels/slide14.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3" Type="http://schemas.openxmlformats.org/officeDocument/2006/relationships/notesSlide" Target="../notesSlides/notesSlide14.xml"/><Relationship Id="rId22" Type="http://schemas.openxmlformats.org/officeDocument/2006/relationships/slideLayout" Target="../slideLayouts/slideLayout2.xml"/><Relationship Id="rId21" Type="http://schemas.openxmlformats.org/officeDocument/2006/relationships/tags" Target="../tags/tag192.xml"/><Relationship Id="rId20" Type="http://schemas.openxmlformats.org/officeDocument/2006/relationships/image" Target="../media/image10.png"/><Relationship Id="rId2" Type="http://schemas.openxmlformats.org/officeDocument/2006/relationships/tags" Target="../tags/tag174.xml"/><Relationship Id="rId19" Type="http://schemas.openxmlformats.org/officeDocument/2006/relationships/tags" Target="../tags/tag191.xml"/><Relationship Id="rId18" Type="http://schemas.openxmlformats.org/officeDocument/2006/relationships/tags" Target="../tags/tag190.xml"/><Relationship Id="rId17" Type="http://schemas.openxmlformats.org/officeDocument/2006/relationships/tags" Target="../tags/tag189.xml"/><Relationship Id="rId16" Type="http://schemas.openxmlformats.org/officeDocument/2006/relationships/tags" Target="../tags/tag188.xml"/><Relationship Id="rId15" Type="http://schemas.openxmlformats.org/officeDocument/2006/relationships/tags" Target="../tags/tag187.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3.xml"/></Relationships>
</file>

<file path=ppt/slides/_rels/slide15.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3" Type="http://schemas.openxmlformats.org/officeDocument/2006/relationships/notesSlide" Target="../notesSlides/notesSlide15.xml"/><Relationship Id="rId22" Type="http://schemas.openxmlformats.org/officeDocument/2006/relationships/slideLayout" Target="../slideLayouts/slideLayout2.xml"/><Relationship Id="rId21" Type="http://schemas.openxmlformats.org/officeDocument/2006/relationships/tags" Target="../tags/tag212.xml"/><Relationship Id="rId20" Type="http://schemas.openxmlformats.org/officeDocument/2006/relationships/image" Target="../media/image11.png"/><Relationship Id="rId2" Type="http://schemas.openxmlformats.org/officeDocument/2006/relationships/tags" Target="../tags/tag194.xml"/><Relationship Id="rId19" Type="http://schemas.openxmlformats.org/officeDocument/2006/relationships/tags" Target="../tags/tag211.xml"/><Relationship Id="rId18" Type="http://schemas.openxmlformats.org/officeDocument/2006/relationships/tags" Target="../tags/tag210.xml"/><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3.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image" Target="../media/image1.png"/><Relationship Id="rId2" Type="http://schemas.openxmlformats.org/officeDocument/2006/relationships/tags" Target="../tags/tag214.xml"/><Relationship Id="rId10" Type="http://schemas.openxmlformats.org/officeDocument/2006/relationships/notesSlide" Target="../notesSlides/notesSlide16.xml"/><Relationship Id="rId1" Type="http://schemas.openxmlformats.org/officeDocument/2006/relationships/tags" Target="../tags/tag213.xml"/></Relationships>
</file>

<file path=ppt/slides/_rels/slide17.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image" Target="../media/image12.png"/><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1" Type="http://schemas.openxmlformats.org/officeDocument/2006/relationships/notesSlide" Target="../notesSlides/notesSlide17.xml"/><Relationship Id="rId10" Type="http://schemas.openxmlformats.org/officeDocument/2006/relationships/slideLayout" Target="../slideLayouts/slideLayout2.xml"/><Relationship Id="rId1" Type="http://schemas.openxmlformats.org/officeDocument/2006/relationships/tags" Target="../tags/tag220.xml"/></Relationships>
</file>

<file path=ppt/slides/_rels/slide18.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image" Target="../media/image13.png"/><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1" Type="http://schemas.openxmlformats.org/officeDocument/2006/relationships/notesSlide" Target="../notesSlides/notesSlide18.xml"/><Relationship Id="rId10" Type="http://schemas.openxmlformats.org/officeDocument/2006/relationships/slideLayout" Target="../slideLayouts/slideLayout2.xml"/><Relationship Id="rId1" Type="http://schemas.openxmlformats.org/officeDocument/2006/relationships/tags" Target="../tags/tag228.xml"/></Relationships>
</file>

<file path=ppt/slides/_rels/slide19.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image" Target="../media/image14.png"/><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6" Type="http://schemas.openxmlformats.org/officeDocument/2006/relationships/notesSlide" Target="../notesSlides/notesSlide19.xml"/><Relationship Id="rId35" Type="http://schemas.openxmlformats.org/officeDocument/2006/relationships/slideLayout" Target="../slideLayouts/slideLayout2.xml"/><Relationship Id="rId34" Type="http://schemas.openxmlformats.org/officeDocument/2006/relationships/tags" Target="../tags/tag268.xml"/><Relationship Id="rId33" Type="http://schemas.openxmlformats.org/officeDocument/2006/relationships/tags" Target="../tags/tag267.xml"/><Relationship Id="rId32" Type="http://schemas.openxmlformats.org/officeDocument/2006/relationships/tags" Target="../tags/tag266.xml"/><Relationship Id="rId31" Type="http://schemas.openxmlformats.org/officeDocument/2006/relationships/tags" Target="../tags/tag265.xml"/><Relationship Id="rId30" Type="http://schemas.openxmlformats.org/officeDocument/2006/relationships/tags" Target="../tags/tag264.xml"/><Relationship Id="rId3" Type="http://schemas.openxmlformats.org/officeDocument/2006/relationships/tags" Target="../tags/tag238.xml"/><Relationship Id="rId29" Type="http://schemas.openxmlformats.org/officeDocument/2006/relationships/tags" Target="../tags/tag263.xml"/><Relationship Id="rId28" Type="http://schemas.openxmlformats.org/officeDocument/2006/relationships/tags" Target="../tags/tag262.xml"/><Relationship Id="rId27" Type="http://schemas.openxmlformats.org/officeDocument/2006/relationships/tags" Target="../tags/tag261.xml"/><Relationship Id="rId26" Type="http://schemas.openxmlformats.org/officeDocument/2006/relationships/tags" Target="../tags/tag260.xml"/><Relationship Id="rId25" Type="http://schemas.openxmlformats.org/officeDocument/2006/relationships/tags" Target="../tags/tag259.xml"/><Relationship Id="rId24" Type="http://schemas.openxmlformats.org/officeDocument/2006/relationships/tags" Target="../tags/tag258.xml"/><Relationship Id="rId23" Type="http://schemas.openxmlformats.org/officeDocument/2006/relationships/tags" Target="../tags/tag257.xml"/><Relationship Id="rId22" Type="http://schemas.openxmlformats.org/officeDocument/2006/relationships/tags" Target="../tags/tag256.xml"/><Relationship Id="rId21" Type="http://schemas.openxmlformats.org/officeDocument/2006/relationships/tags" Target="../tags/tag255.xml"/><Relationship Id="rId20" Type="http://schemas.openxmlformats.org/officeDocument/2006/relationships/tags" Target="../tags/tag254.xml"/><Relationship Id="rId2" Type="http://schemas.openxmlformats.org/officeDocument/2006/relationships/tags" Target="../tags/tag237.xml"/><Relationship Id="rId19" Type="http://schemas.openxmlformats.org/officeDocument/2006/relationships/tags" Target="../tags/tag253.xml"/><Relationship Id="rId18" Type="http://schemas.openxmlformats.org/officeDocument/2006/relationships/tags" Target="../tags/tag252.xml"/><Relationship Id="rId17" Type="http://schemas.openxmlformats.org/officeDocument/2006/relationships/tags" Target="../tags/tag251.xml"/><Relationship Id="rId16" Type="http://schemas.openxmlformats.org/officeDocument/2006/relationships/tags" Target="../tags/tag250.xml"/><Relationship Id="rId15" Type="http://schemas.openxmlformats.org/officeDocument/2006/relationships/tags" Target="../tags/tag249.xml"/><Relationship Id="rId14" Type="http://schemas.openxmlformats.org/officeDocument/2006/relationships/tags" Target="../tags/tag248.xml"/><Relationship Id="rId13" Type="http://schemas.openxmlformats.org/officeDocument/2006/relationships/tags" Target="../tags/tag247.xml"/><Relationship Id="rId12" Type="http://schemas.openxmlformats.org/officeDocument/2006/relationships/tags" Target="../tags/tag246.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tags" Target="../tags/tag236.xml"/></Relationships>
</file>

<file path=ppt/slides/_rels/slide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1.png"/><Relationship Id="rId28" Type="http://schemas.openxmlformats.org/officeDocument/2006/relationships/notesSlide" Target="../notesSlides/notesSlide2.xml"/><Relationship Id="rId27" Type="http://schemas.openxmlformats.org/officeDocument/2006/relationships/slideLayout" Target="../slideLayouts/slideLayout1.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10.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6" Type="http://schemas.openxmlformats.org/officeDocument/2006/relationships/notesSlide" Target="../notesSlides/notesSlide20.xml"/><Relationship Id="rId35" Type="http://schemas.openxmlformats.org/officeDocument/2006/relationships/slideLayout" Target="../slideLayouts/slideLayout2.xml"/><Relationship Id="rId34" Type="http://schemas.openxmlformats.org/officeDocument/2006/relationships/tags" Target="../tags/tag301.xml"/><Relationship Id="rId33" Type="http://schemas.openxmlformats.org/officeDocument/2006/relationships/image" Target="../media/image15.png"/><Relationship Id="rId32" Type="http://schemas.openxmlformats.org/officeDocument/2006/relationships/tags" Target="../tags/tag300.xml"/><Relationship Id="rId31" Type="http://schemas.openxmlformats.org/officeDocument/2006/relationships/tags" Target="../tags/tag299.xml"/><Relationship Id="rId30" Type="http://schemas.openxmlformats.org/officeDocument/2006/relationships/tags" Target="../tags/tag298.xml"/><Relationship Id="rId3" Type="http://schemas.openxmlformats.org/officeDocument/2006/relationships/tags" Target="../tags/tag271.xml"/><Relationship Id="rId29" Type="http://schemas.openxmlformats.org/officeDocument/2006/relationships/tags" Target="../tags/tag297.xml"/><Relationship Id="rId28" Type="http://schemas.openxmlformats.org/officeDocument/2006/relationships/tags" Target="../tags/tag296.xml"/><Relationship Id="rId27" Type="http://schemas.openxmlformats.org/officeDocument/2006/relationships/tags" Target="../tags/tag295.xml"/><Relationship Id="rId26" Type="http://schemas.openxmlformats.org/officeDocument/2006/relationships/tags" Target="../tags/tag294.xml"/><Relationship Id="rId25" Type="http://schemas.openxmlformats.org/officeDocument/2006/relationships/tags" Target="../tags/tag293.xml"/><Relationship Id="rId24" Type="http://schemas.openxmlformats.org/officeDocument/2006/relationships/tags" Target="../tags/tag292.xml"/><Relationship Id="rId23" Type="http://schemas.openxmlformats.org/officeDocument/2006/relationships/tags" Target="../tags/tag291.xml"/><Relationship Id="rId22" Type="http://schemas.openxmlformats.org/officeDocument/2006/relationships/tags" Target="../tags/tag290.xml"/><Relationship Id="rId21" Type="http://schemas.openxmlformats.org/officeDocument/2006/relationships/tags" Target="../tags/tag289.xml"/><Relationship Id="rId20" Type="http://schemas.openxmlformats.org/officeDocument/2006/relationships/tags" Target="../tags/tag288.xml"/><Relationship Id="rId2" Type="http://schemas.openxmlformats.org/officeDocument/2006/relationships/tags" Target="../tags/tag270.xml"/><Relationship Id="rId19" Type="http://schemas.openxmlformats.org/officeDocument/2006/relationships/tags" Target="../tags/tag287.xml"/><Relationship Id="rId18" Type="http://schemas.openxmlformats.org/officeDocument/2006/relationships/tags" Target="../tags/tag286.xml"/><Relationship Id="rId17" Type="http://schemas.openxmlformats.org/officeDocument/2006/relationships/tags" Target="../tags/tag285.xml"/><Relationship Id="rId16" Type="http://schemas.openxmlformats.org/officeDocument/2006/relationships/tags" Target="../tags/tag284.xml"/><Relationship Id="rId15" Type="http://schemas.openxmlformats.org/officeDocument/2006/relationships/tags" Target="../tags/tag283.xml"/><Relationship Id="rId14" Type="http://schemas.openxmlformats.org/officeDocument/2006/relationships/tags" Target="../tags/tag282.xml"/><Relationship Id="rId13" Type="http://schemas.openxmlformats.org/officeDocument/2006/relationships/tags" Target="../tags/tag281.xml"/><Relationship Id="rId12" Type="http://schemas.openxmlformats.org/officeDocument/2006/relationships/tags" Target="../tags/tag280.xml"/><Relationship Id="rId11" Type="http://schemas.openxmlformats.org/officeDocument/2006/relationships/tags" Target="../tags/tag279.xml"/><Relationship Id="rId10" Type="http://schemas.openxmlformats.org/officeDocument/2006/relationships/tags" Target="../tags/tag278.xml"/><Relationship Id="rId1" Type="http://schemas.openxmlformats.org/officeDocument/2006/relationships/tags" Target="../tags/tag269.xml"/></Relationships>
</file>

<file path=ppt/slides/_rels/slide21.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image" Target="../media/image16.png"/><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1" Type="http://schemas.openxmlformats.org/officeDocument/2006/relationships/notesSlide" Target="../notesSlides/notesSlide21.xml"/><Relationship Id="rId10" Type="http://schemas.openxmlformats.org/officeDocument/2006/relationships/slideLayout" Target="../slideLayouts/slideLayout2.xml"/><Relationship Id="rId1" Type="http://schemas.openxmlformats.org/officeDocument/2006/relationships/tags" Target="../tags/tag302.xml"/></Relationships>
</file>

<file path=ppt/slides/_rels/slide22.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image" Target="../media/image17.png"/><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1" Type="http://schemas.openxmlformats.org/officeDocument/2006/relationships/notesSlide" Target="../notesSlides/notesSlide22.xml"/><Relationship Id="rId10" Type="http://schemas.openxmlformats.org/officeDocument/2006/relationships/slideLayout" Target="../slideLayouts/slideLayout2.xml"/><Relationship Id="rId1" Type="http://schemas.openxmlformats.org/officeDocument/2006/relationships/tags" Target="../tags/tag310.xml"/></Relationships>
</file>

<file path=ppt/slides/_rels/slide23.xml.rels><?xml version="1.0" encoding="UTF-8" standalone="yes"?>
<Relationships xmlns="http://schemas.openxmlformats.org/package/2006/relationships"><Relationship Id="rId9" Type="http://schemas.openxmlformats.org/officeDocument/2006/relationships/tags" Target="../tags/tag326.xml"/><Relationship Id="rId8" Type="http://schemas.openxmlformats.org/officeDocument/2006/relationships/tags" Target="../tags/tag325.xml"/><Relationship Id="rId7" Type="http://schemas.openxmlformats.org/officeDocument/2006/relationships/tags" Target="../tags/tag324.xml"/><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2" Type="http://schemas.openxmlformats.org/officeDocument/2006/relationships/notesSlide" Target="../notesSlides/notesSlide23.xml"/><Relationship Id="rId21" Type="http://schemas.openxmlformats.org/officeDocument/2006/relationships/slideLayout" Target="../slideLayouts/slideLayout2.xml"/><Relationship Id="rId20" Type="http://schemas.openxmlformats.org/officeDocument/2006/relationships/tags" Target="../tags/tag336.xml"/><Relationship Id="rId2" Type="http://schemas.openxmlformats.org/officeDocument/2006/relationships/tags" Target="../tags/tag319.xml"/><Relationship Id="rId19" Type="http://schemas.openxmlformats.org/officeDocument/2006/relationships/image" Target="../media/image18.png"/><Relationship Id="rId18" Type="http://schemas.openxmlformats.org/officeDocument/2006/relationships/tags" Target="../tags/tag335.xml"/><Relationship Id="rId17" Type="http://schemas.openxmlformats.org/officeDocument/2006/relationships/tags" Target="../tags/tag334.xml"/><Relationship Id="rId16" Type="http://schemas.openxmlformats.org/officeDocument/2006/relationships/tags" Target="../tags/tag333.xml"/><Relationship Id="rId15" Type="http://schemas.openxmlformats.org/officeDocument/2006/relationships/tags" Target="../tags/tag332.xml"/><Relationship Id="rId14" Type="http://schemas.openxmlformats.org/officeDocument/2006/relationships/tags" Target="../tags/tag331.xml"/><Relationship Id="rId13" Type="http://schemas.openxmlformats.org/officeDocument/2006/relationships/tags" Target="../tags/tag330.xml"/><Relationship Id="rId12" Type="http://schemas.openxmlformats.org/officeDocument/2006/relationships/tags" Target="../tags/tag329.xml"/><Relationship Id="rId11" Type="http://schemas.openxmlformats.org/officeDocument/2006/relationships/tags" Target="../tags/tag328.xml"/><Relationship Id="rId10" Type="http://schemas.openxmlformats.org/officeDocument/2006/relationships/tags" Target="../tags/tag327.xml"/><Relationship Id="rId1" Type="http://schemas.openxmlformats.org/officeDocument/2006/relationships/tags" Target="../tags/tag318.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image" Target="../media/image1.png"/><Relationship Id="rId2" Type="http://schemas.openxmlformats.org/officeDocument/2006/relationships/tags" Target="../tags/tag338.xml"/><Relationship Id="rId10" Type="http://schemas.openxmlformats.org/officeDocument/2006/relationships/notesSlide" Target="../notesSlides/notesSlide24.xml"/><Relationship Id="rId1" Type="http://schemas.openxmlformats.org/officeDocument/2006/relationships/tags" Target="../tags/tag337.xml"/></Relationships>
</file>

<file path=ppt/slides/_rels/slide25.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image" Target="../media/image19.png"/><Relationship Id="rId7" Type="http://schemas.openxmlformats.org/officeDocument/2006/relationships/tags" Target="../tags/tag350.xml"/><Relationship Id="rId6" Type="http://schemas.openxmlformats.org/officeDocument/2006/relationships/tags" Target="../tags/tag349.xml"/><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1" Type="http://schemas.openxmlformats.org/officeDocument/2006/relationships/notesSlide" Target="../notesSlides/notesSlide25.xml"/><Relationship Id="rId10" Type="http://schemas.openxmlformats.org/officeDocument/2006/relationships/slideLayout" Target="../slideLayouts/slideLayout2.xml"/><Relationship Id="rId1" Type="http://schemas.openxmlformats.org/officeDocument/2006/relationships/tags" Target="../tags/tag344.xml"/></Relationships>
</file>

<file path=ppt/slides/_rels/slide26.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image" Target="../media/image20.png"/><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1" Type="http://schemas.openxmlformats.org/officeDocument/2006/relationships/notesSlide" Target="../notesSlides/notesSlide26.xml"/><Relationship Id="rId10" Type="http://schemas.openxmlformats.org/officeDocument/2006/relationships/slideLayout" Target="../slideLayouts/slideLayout2.xml"/><Relationship Id="rId1" Type="http://schemas.openxmlformats.org/officeDocument/2006/relationships/tags" Target="../tags/tag352.xml"/></Relationships>
</file>

<file path=ppt/slides/_rels/slide27.xml.rels><?xml version="1.0" encoding="UTF-8" standalone="yes"?>
<Relationships xmlns="http://schemas.openxmlformats.org/package/2006/relationships"><Relationship Id="rId9" Type="http://schemas.openxmlformats.org/officeDocument/2006/relationships/tags" Target="../tags/tag368.xml"/><Relationship Id="rId8" Type="http://schemas.openxmlformats.org/officeDocument/2006/relationships/tags" Target="../tags/tag367.xml"/><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tags" Target="../tags/tag361.xml"/><Relationship Id="rId17" Type="http://schemas.openxmlformats.org/officeDocument/2006/relationships/notesSlide" Target="../notesSlides/notesSlide27.xml"/><Relationship Id="rId16" Type="http://schemas.openxmlformats.org/officeDocument/2006/relationships/slideLayout" Target="../slideLayouts/slideLayout2.xml"/><Relationship Id="rId15" Type="http://schemas.openxmlformats.org/officeDocument/2006/relationships/tags" Target="../tags/tag374.xml"/><Relationship Id="rId14" Type="http://schemas.openxmlformats.org/officeDocument/2006/relationships/tags" Target="../tags/tag373.xml"/><Relationship Id="rId13" Type="http://schemas.openxmlformats.org/officeDocument/2006/relationships/tags" Target="../tags/tag372.xml"/><Relationship Id="rId12" Type="http://schemas.openxmlformats.org/officeDocument/2006/relationships/tags" Target="../tags/tag371.xml"/><Relationship Id="rId11" Type="http://schemas.openxmlformats.org/officeDocument/2006/relationships/tags" Target="../tags/tag370.xml"/><Relationship Id="rId10" Type="http://schemas.openxmlformats.org/officeDocument/2006/relationships/tags" Target="../tags/tag369.xml"/><Relationship Id="rId1" Type="http://schemas.openxmlformats.org/officeDocument/2006/relationships/tags" Target="../tags/tag360.xml"/></Relationships>
</file>

<file path=ppt/slides/_rels/slide28.xml.rels><?xml version="1.0" encoding="UTF-8" standalone="yes"?>
<Relationships xmlns="http://schemas.openxmlformats.org/package/2006/relationships"><Relationship Id="rId9" Type="http://schemas.openxmlformats.org/officeDocument/2006/relationships/tags" Target="../tags/tag382.xml"/><Relationship Id="rId8" Type="http://schemas.openxmlformats.org/officeDocument/2006/relationships/image" Target="../media/image21.png"/><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1" Type="http://schemas.openxmlformats.org/officeDocument/2006/relationships/notesSlide" Target="../notesSlides/notesSlide28.xml"/><Relationship Id="rId10" Type="http://schemas.openxmlformats.org/officeDocument/2006/relationships/slideLayout" Target="../slideLayouts/slideLayout2.xml"/><Relationship Id="rId1" Type="http://schemas.openxmlformats.org/officeDocument/2006/relationships/tags" Target="../tags/tag375.xml"/></Relationships>
</file>

<file path=ppt/slides/_rels/slide29.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2" Type="http://schemas.openxmlformats.org/officeDocument/2006/relationships/notesSlide" Target="../notesSlides/notesSlide29.xml"/><Relationship Id="rId11" Type="http://schemas.openxmlformats.org/officeDocument/2006/relationships/slideLayout" Target="../slideLayouts/slideLayout2.xml"/><Relationship Id="rId10" Type="http://schemas.openxmlformats.org/officeDocument/2006/relationships/tags" Target="../tags/tag392.xml"/><Relationship Id="rId1" Type="http://schemas.openxmlformats.org/officeDocument/2006/relationships/tags" Target="../tags/tag383.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image" Target="../media/image1.png"/><Relationship Id="rId2" Type="http://schemas.openxmlformats.org/officeDocument/2006/relationships/tags" Target="../tags/tag35.xml"/><Relationship Id="rId10" Type="http://schemas.openxmlformats.org/officeDocument/2006/relationships/notesSlide" Target="../notesSlides/notesSlide3.xml"/><Relationship Id="rId1" Type="http://schemas.openxmlformats.org/officeDocument/2006/relationships/tags" Target="../tags/tag34.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image" Target="../media/image1.png"/><Relationship Id="rId2" Type="http://schemas.openxmlformats.org/officeDocument/2006/relationships/tags" Target="../tags/tag394.xml"/><Relationship Id="rId10" Type="http://schemas.openxmlformats.org/officeDocument/2006/relationships/notesSlide" Target="../notesSlides/notesSlide30.xml"/><Relationship Id="rId1" Type="http://schemas.openxmlformats.org/officeDocument/2006/relationships/tags" Target="../tags/tag393.xml"/></Relationships>
</file>

<file path=ppt/slides/_rels/slide31.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9" Type="http://schemas.openxmlformats.org/officeDocument/2006/relationships/notesSlide" Target="../notesSlides/notesSlide31.xml"/><Relationship Id="rId18" Type="http://schemas.openxmlformats.org/officeDocument/2006/relationships/slideLayout" Target="../slideLayouts/slideLayout2.xml"/><Relationship Id="rId17" Type="http://schemas.openxmlformats.org/officeDocument/2006/relationships/tags" Target="../tags/tag415.xml"/><Relationship Id="rId16" Type="http://schemas.openxmlformats.org/officeDocument/2006/relationships/image" Target="../media/image22.png"/><Relationship Id="rId15" Type="http://schemas.openxmlformats.org/officeDocument/2006/relationships/tags" Target="../tags/tag414.xml"/><Relationship Id="rId14" Type="http://schemas.openxmlformats.org/officeDocument/2006/relationships/tags" Target="../tags/tag413.xml"/><Relationship Id="rId13" Type="http://schemas.openxmlformats.org/officeDocument/2006/relationships/tags" Target="../tags/tag412.xml"/><Relationship Id="rId12" Type="http://schemas.openxmlformats.org/officeDocument/2006/relationships/tags" Target="../tags/tag411.xml"/><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tags" Target="../tags/tag400.xml"/></Relationships>
</file>

<file path=ppt/slides/_rels/slide32.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tags" Target="../tags/tag421.xml"/><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9" Type="http://schemas.openxmlformats.org/officeDocument/2006/relationships/notesSlide" Target="../notesSlides/notesSlide32.xml"/><Relationship Id="rId18" Type="http://schemas.openxmlformats.org/officeDocument/2006/relationships/slideLayout" Target="../slideLayouts/slideLayout2.xml"/><Relationship Id="rId17" Type="http://schemas.openxmlformats.org/officeDocument/2006/relationships/tags" Target="../tags/tag431.xml"/><Relationship Id="rId16" Type="http://schemas.openxmlformats.org/officeDocument/2006/relationships/image" Target="../media/image23.png"/><Relationship Id="rId15" Type="http://schemas.openxmlformats.org/officeDocument/2006/relationships/tags" Target="../tags/tag430.xml"/><Relationship Id="rId14" Type="http://schemas.openxmlformats.org/officeDocument/2006/relationships/tags" Target="../tags/tag429.xml"/><Relationship Id="rId13" Type="http://schemas.openxmlformats.org/officeDocument/2006/relationships/tags" Target="../tags/tag428.xml"/><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tags" Target="../tags/tag416.xml"/></Relationships>
</file>

<file path=ppt/slides/_rels/slide33.xml.rels><?xml version="1.0" encoding="UTF-8" standalone="yes"?>
<Relationships xmlns="http://schemas.openxmlformats.org/package/2006/relationships"><Relationship Id="rId9" Type="http://schemas.openxmlformats.org/officeDocument/2006/relationships/tags" Target="../tags/tag440.xml"/><Relationship Id="rId8" Type="http://schemas.openxmlformats.org/officeDocument/2006/relationships/tags" Target="../tags/tag439.xml"/><Relationship Id="rId7" Type="http://schemas.openxmlformats.org/officeDocument/2006/relationships/tags" Target="../tags/tag438.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0" Type="http://schemas.openxmlformats.org/officeDocument/2006/relationships/notesSlide" Target="../notesSlides/notesSlide33.xml"/><Relationship Id="rId2" Type="http://schemas.openxmlformats.org/officeDocument/2006/relationships/tags" Target="../tags/tag433.xml"/><Relationship Id="rId19" Type="http://schemas.openxmlformats.org/officeDocument/2006/relationships/slideLayout" Target="../slideLayouts/slideLayout2.xml"/><Relationship Id="rId18" Type="http://schemas.openxmlformats.org/officeDocument/2006/relationships/tags" Target="../tags/tag448.xml"/><Relationship Id="rId17" Type="http://schemas.openxmlformats.org/officeDocument/2006/relationships/image" Target="../media/image24.png"/><Relationship Id="rId16" Type="http://schemas.openxmlformats.org/officeDocument/2006/relationships/tags" Target="../tags/tag447.xml"/><Relationship Id="rId15" Type="http://schemas.openxmlformats.org/officeDocument/2006/relationships/tags" Target="../tags/tag446.xml"/><Relationship Id="rId14" Type="http://schemas.openxmlformats.org/officeDocument/2006/relationships/tags" Target="../tags/tag445.xml"/><Relationship Id="rId13" Type="http://schemas.openxmlformats.org/officeDocument/2006/relationships/tags" Target="../tags/tag444.xml"/><Relationship Id="rId12" Type="http://schemas.openxmlformats.org/officeDocument/2006/relationships/tags" Target="../tags/tag443.xml"/><Relationship Id="rId11" Type="http://schemas.openxmlformats.org/officeDocument/2006/relationships/tags" Target="../tags/tag442.xml"/><Relationship Id="rId10" Type="http://schemas.openxmlformats.org/officeDocument/2006/relationships/tags" Target="../tags/tag441.xml"/><Relationship Id="rId1" Type="http://schemas.openxmlformats.org/officeDocument/2006/relationships/tags" Target="../tags/tag432.xml"/></Relationships>
</file>

<file path=ppt/slides/_rels/slide34.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tags" Target="../tags/tag455.xml"/><Relationship Id="rId7" Type="http://schemas.openxmlformats.org/officeDocument/2006/relationships/tags" Target="../tags/tag454.xml"/><Relationship Id="rId6" Type="http://schemas.openxmlformats.org/officeDocument/2006/relationships/image" Target="../media/image25.png"/><Relationship Id="rId5" Type="http://schemas.openxmlformats.org/officeDocument/2006/relationships/tags" Target="../tags/tag453.xml"/><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tags" Target="../tags/tag450.xml"/><Relationship Id="rId14" Type="http://schemas.openxmlformats.org/officeDocument/2006/relationships/notesSlide" Target="../notesSlides/notesSlide34.xml"/><Relationship Id="rId13" Type="http://schemas.openxmlformats.org/officeDocument/2006/relationships/slideLayout" Target="../slideLayouts/slideLayout2.xml"/><Relationship Id="rId12" Type="http://schemas.openxmlformats.org/officeDocument/2006/relationships/tags" Target="../tags/tag459.xml"/><Relationship Id="rId11" Type="http://schemas.openxmlformats.org/officeDocument/2006/relationships/tags" Target="../tags/tag458.xml"/><Relationship Id="rId10" Type="http://schemas.openxmlformats.org/officeDocument/2006/relationships/tags" Target="../tags/tag457.xml"/><Relationship Id="rId1" Type="http://schemas.openxmlformats.org/officeDocument/2006/relationships/tags" Target="../tags/tag449.xml"/></Relationships>
</file>

<file path=ppt/slides/_rels/slide35.xml.rels><?xml version="1.0" encoding="UTF-8" standalone="yes"?>
<Relationships xmlns="http://schemas.openxmlformats.org/package/2006/relationships"><Relationship Id="rId9" Type="http://schemas.openxmlformats.org/officeDocument/2006/relationships/tags" Target="../tags/tag468.xml"/><Relationship Id="rId8" Type="http://schemas.openxmlformats.org/officeDocument/2006/relationships/tags" Target="../tags/tag467.xml"/><Relationship Id="rId7" Type="http://schemas.openxmlformats.org/officeDocument/2006/relationships/tags" Target="../tags/tag466.xml"/><Relationship Id="rId6" Type="http://schemas.openxmlformats.org/officeDocument/2006/relationships/tags" Target="../tags/tag465.xml"/><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tags" Target="../tags/tag462.xml"/><Relationship Id="rId2" Type="http://schemas.openxmlformats.org/officeDocument/2006/relationships/tags" Target="../tags/tag461.xml"/><Relationship Id="rId14" Type="http://schemas.openxmlformats.org/officeDocument/2006/relationships/notesSlide" Target="../notesSlides/notesSlide35.xml"/><Relationship Id="rId13" Type="http://schemas.openxmlformats.org/officeDocument/2006/relationships/slideLayout" Target="../slideLayouts/slideLayout2.xml"/><Relationship Id="rId12" Type="http://schemas.openxmlformats.org/officeDocument/2006/relationships/tags" Target="../tags/tag470.xml"/><Relationship Id="rId11" Type="http://schemas.openxmlformats.org/officeDocument/2006/relationships/image" Target="../media/image26.png"/><Relationship Id="rId10" Type="http://schemas.openxmlformats.org/officeDocument/2006/relationships/tags" Target="../tags/tag469.xml"/><Relationship Id="rId1" Type="http://schemas.openxmlformats.org/officeDocument/2006/relationships/tags" Target="../tags/tag460.xml"/></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1.xml"/><Relationship Id="rId7" Type="http://schemas.openxmlformats.org/officeDocument/2006/relationships/tags" Target="../tags/tag476.xml"/><Relationship Id="rId6" Type="http://schemas.openxmlformats.org/officeDocument/2006/relationships/tags" Target="../tags/tag475.xml"/><Relationship Id="rId5" Type="http://schemas.openxmlformats.org/officeDocument/2006/relationships/tags" Target="../tags/tag474.xml"/><Relationship Id="rId4" Type="http://schemas.openxmlformats.org/officeDocument/2006/relationships/tags" Target="../tags/tag473.xml"/><Relationship Id="rId3" Type="http://schemas.openxmlformats.org/officeDocument/2006/relationships/image" Target="../media/image1.png"/><Relationship Id="rId2" Type="http://schemas.openxmlformats.org/officeDocument/2006/relationships/tags" Target="../tags/tag472.xml"/><Relationship Id="rId1" Type="http://schemas.openxmlformats.org/officeDocument/2006/relationships/tags" Target="../tags/tag471.xml"/></Relationships>
</file>

<file path=ppt/slides/_rels/slide4.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image" Target="../media/image2.png"/><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1" Type="http://schemas.openxmlformats.org/officeDocument/2006/relationships/notesSlide" Target="../notesSlides/notesSlide4.xml"/><Relationship Id="rId10" Type="http://schemas.openxmlformats.org/officeDocument/2006/relationships/slideLayout" Target="../slideLayouts/slideLayout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image" Target="../media/image3.png"/><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tags" Target="../tags/tag49.xml"/></Relationships>
</file>

<file path=ppt/slides/_rels/slide6.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7" Type="http://schemas.openxmlformats.org/officeDocument/2006/relationships/notesSlide" Target="../notesSlides/notesSlide6.xml"/><Relationship Id="rId16" Type="http://schemas.openxmlformats.org/officeDocument/2006/relationships/slideLayout" Target="../slideLayouts/slideLayout2.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image" Target="../media/image4.png"/><Relationship Id="rId1" Type="http://schemas.openxmlformats.org/officeDocument/2006/relationships/tags" Target="../tags/tag57.xml"/></Relationships>
</file>

<file path=ppt/slides/_rels/slide7.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8" Type="http://schemas.openxmlformats.org/officeDocument/2006/relationships/notesSlide" Target="../notesSlides/notesSlide7.xml"/><Relationship Id="rId17" Type="http://schemas.openxmlformats.org/officeDocument/2006/relationships/slideLayout" Target="../slideLayouts/slideLayout2.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image" Target="../media/image5.png"/><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3" Type="http://schemas.openxmlformats.org/officeDocument/2006/relationships/notesSlide" Target="../notesSlides/notesSlide8.xml"/><Relationship Id="rId12" Type="http://schemas.openxmlformats.org/officeDocument/2006/relationships/slideLayout" Target="../slideLayouts/slideLayout2.xml"/><Relationship Id="rId11" Type="http://schemas.openxmlformats.org/officeDocument/2006/relationships/tags" Target="../tags/tag95.xml"/><Relationship Id="rId10" Type="http://schemas.openxmlformats.org/officeDocument/2006/relationships/image" Target="../media/image6.png"/><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2" Type="http://schemas.openxmlformats.org/officeDocument/2006/relationships/notesSlide" Target="../notesSlides/notesSlide9.xml"/><Relationship Id="rId21" Type="http://schemas.openxmlformats.org/officeDocument/2006/relationships/slideLayout" Target="../slideLayouts/slideLayout2.xml"/><Relationship Id="rId20" Type="http://schemas.openxmlformats.org/officeDocument/2006/relationships/tags" Target="../tags/tag115.xml"/><Relationship Id="rId2" Type="http://schemas.openxmlformats.org/officeDocument/2006/relationships/tags" Target="../tags/tag97.xml"/><Relationship Id="rId19" Type="http://schemas.openxmlformats.org/officeDocument/2006/relationships/tags" Target="../tags/tag114.xml"/><Relationship Id="rId18" Type="http://schemas.openxmlformats.org/officeDocument/2006/relationships/tags" Target="../tags/tag113.xml"/><Relationship Id="rId17" Type="http://schemas.openxmlformats.org/officeDocument/2006/relationships/tags" Target="../tags/tag112.xml"/><Relationship Id="rId16" Type="http://schemas.openxmlformats.org/officeDocument/2006/relationships/tags" Target="../tags/tag111.xml"/><Relationship Id="rId15" Type="http://schemas.openxmlformats.org/officeDocument/2006/relationships/tags" Target="../tags/tag110.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1"/>
          <p:cNvSpPr/>
          <p:nvPr>
            <p:custDataLst>
              <p:tags r:id="rId1"/>
            </p:custDataLst>
          </p:nvPr>
        </p:nvSpPr>
        <p:spPr>
          <a:xfrm>
            <a:off x="0" y="1301750"/>
            <a:ext cx="12191365" cy="43980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A-图片 3" descr="51miz-E1088628-8CCBA223_看图王"/>
          <p:cNvPicPr>
            <a:picLocks noChangeAspect="1"/>
          </p:cNvPicPr>
          <p:nvPr>
            <p:custDataLst>
              <p:tags r:id="rId2"/>
            </p:custDataLst>
          </p:nvPr>
        </p:nvPicPr>
        <p:blipFill>
          <a:blip r:embed="rId3"/>
          <a:stretch>
            <a:fillRect/>
          </a:stretch>
        </p:blipFill>
        <p:spPr>
          <a:xfrm>
            <a:off x="6150610" y="2420620"/>
            <a:ext cx="5625465" cy="3883025"/>
          </a:xfrm>
          <a:prstGeom prst="rect">
            <a:avLst/>
          </a:prstGeom>
        </p:spPr>
      </p:pic>
      <p:sp>
        <p:nvSpPr>
          <p:cNvPr id="5" name="PA-文本框 4"/>
          <p:cNvSpPr txBox="1"/>
          <p:nvPr>
            <p:custDataLst>
              <p:tags r:id="rId4"/>
            </p:custDataLst>
          </p:nvPr>
        </p:nvSpPr>
        <p:spPr>
          <a:xfrm>
            <a:off x="941070" y="2698115"/>
            <a:ext cx="7498080" cy="1198880"/>
          </a:xfrm>
          <a:prstGeom prst="rect">
            <a:avLst/>
          </a:prstGeom>
          <a:noFill/>
        </p:spPr>
        <p:txBody>
          <a:bodyPr wrap="none" rtlCol="0" anchor="t">
            <a:spAutoFit/>
          </a:bodyPr>
          <a:lstStyle/>
          <a:p>
            <a:pPr>
              <a:lnSpc>
                <a:spcPct val="100000"/>
              </a:lnSpc>
            </a:pPr>
            <a:r>
              <a:rPr lang="zh-CN" altLang="en-US" sz="7200">
                <a:solidFill>
                  <a:schemeClr val="bg1"/>
                </a:solidFill>
                <a:latin typeface="华康新综艺体W7" panose="040B0709000000000000" charset="-122"/>
                <a:ea typeface="华康新综艺体W7" panose="040B0709000000000000" charset="-122"/>
              </a:rPr>
              <a:t>学法示范户</a:t>
            </a:r>
            <a:r>
              <a:rPr lang="zh-CN" altLang="en-US" sz="7200">
                <a:solidFill>
                  <a:schemeClr val="bg1"/>
                </a:solidFill>
                <a:latin typeface="华康新综艺体W7" panose="040B0709000000000000" charset="-122"/>
                <a:ea typeface="华康新综艺体W7" panose="040B0709000000000000" charset="-122"/>
              </a:rPr>
              <a:t>培训会</a:t>
            </a:r>
            <a:endParaRPr lang="zh-CN" altLang="en-US" sz="7200">
              <a:solidFill>
                <a:schemeClr val="bg1"/>
              </a:solidFill>
              <a:latin typeface="华康新综艺体W7" panose="040B0709000000000000" charset="-122"/>
              <a:ea typeface="华康新综艺体W7" panose="040B0709000000000000" charset="-122"/>
            </a:endParaRPr>
          </a:p>
        </p:txBody>
      </p:sp>
      <p:sp>
        <p:nvSpPr>
          <p:cNvPr id="6" name="PA-文本框 5"/>
          <p:cNvSpPr txBox="1"/>
          <p:nvPr>
            <p:custDataLst>
              <p:tags r:id="rId5"/>
            </p:custDataLst>
          </p:nvPr>
        </p:nvSpPr>
        <p:spPr>
          <a:xfrm>
            <a:off x="1062990" y="3703955"/>
            <a:ext cx="5438140" cy="368300"/>
          </a:xfrm>
          <a:prstGeom prst="rect">
            <a:avLst/>
          </a:prstGeom>
          <a:noFill/>
        </p:spPr>
        <p:txBody>
          <a:bodyPr wrap="square" rtlCol="0" anchor="t">
            <a:spAutoFit/>
          </a:bodyPr>
          <a:lstStyle/>
          <a:p>
            <a:pPr algn="dist"/>
            <a:r>
              <a:rPr lang="zh-CN" altLang="en-US" cap="all">
                <a:solidFill>
                  <a:schemeClr val="bg1"/>
                </a:solidFill>
                <a:uFillTx/>
              </a:rPr>
              <a:t>一季度</a:t>
            </a:r>
            <a:endParaRPr lang="zh-CN" altLang="en-US" cap="all">
              <a:solidFill>
                <a:schemeClr val="bg1"/>
              </a:solidFill>
              <a:uFillTx/>
            </a:endParaRPr>
          </a:p>
        </p:txBody>
      </p:sp>
      <p:grpSp>
        <p:nvGrpSpPr>
          <p:cNvPr id="20" name="组合 19"/>
          <p:cNvGrpSpPr/>
          <p:nvPr/>
        </p:nvGrpSpPr>
        <p:grpSpPr>
          <a:xfrm rot="0">
            <a:off x="2129155" y="4375785"/>
            <a:ext cx="1811020" cy="313055"/>
            <a:chOff x="10221" y="8725"/>
            <a:chExt cx="2852" cy="493"/>
          </a:xfrm>
        </p:grpSpPr>
        <p:sp>
          <p:nvSpPr>
            <p:cNvPr id="22" name="PA-任意多边形 10"/>
            <p:cNvSpPr>
              <a:spLocks noEditPoints="1"/>
            </p:cNvSpPr>
            <p:nvPr>
              <p:custDataLst>
                <p:tags r:id="rId6"/>
              </p:custDataLst>
            </p:nvPr>
          </p:nvSpPr>
          <p:spPr bwMode="auto">
            <a:xfrm>
              <a:off x="10221" y="8801"/>
              <a:ext cx="342" cy="34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p:spPr>
          <p:txBody>
            <a:bodyPr vert="horz" wrap="square" lIns="89858" tIns="44929" rIns="89858" bIns="4492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schemeClr val="bg1"/>
                </a:solidFill>
              </a:endParaRPr>
            </a:p>
          </p:txBody>
        </p:sp>
        <p:sp>
          <p:nvSpPr>
            <p:cNvPr id="23" name="PA-文本框 14"/>
            <p:cNvSpPr txBox="1"/>
            <p:nvPr>
              <p:custDataLst>
                <p:tags r:id="rId7"/>
              </p:custDataLst>
            </p:nvPr>
          </p:nvSpPr>
          <p:spPr>
            <a:xfrm>
              <a:off x="10621" y="8725"/>
              <a:ext cx="2452" cy="493"/>
            </a:xfrm>
            <a:prstGeom prst="rect">
              <a:avLst/>
            </a:prstGeom>
            <a:noFill/>
            <a:extLst>
              <a:ext uri="{909E8E84-426E-40DD-AFC4-6F175D3DCCD1}">
                <a14:hiddenFill xmlns:a14="http://schemas.microsoft.com/office/drawing/2010/main">
                  <a:solidFill>
                    <a:srgbClr val="093759"/>
                  </a:solidFill>
                </a14:hiddenFill>
              </a:ext>
            </a:extLst>
          </p:spPr>
          <p:txBody>
            <a:bodyPr wrap="none" lIns="67376" tIns="33688" rIns="67376" bIns="33688" rtlCol="0">
              <a:spAutoFit/>
            </a:bodyPr>
            <a:lstStyle>
              <a:defPPr>
                <a:defRPr lang="zh-CN"/>
              </a:defPPr>
              <a:lvl1pPr>
                <a:defRPr sz="2000">
                  <a:solidFill>
                    <a:schemeClr val="accent2"/>
                  </a:solidFill>
                  <a:latin typeface="+mn-ea"/>
                  <a:ea typeface="+mn-ea"/>
                </a:defRPr>
              </a:lvl1pPr>
            </a:lstStyle>
            <a:p>
              <a:r>
                <a:rPr lang="zh-CN" altLang="en-US" sz="1600" dirty="0">
                  <a:solidFill>
                    <a:schemeClr val="bg1"/>
                  </a:solidFill>
                  <a:latin typeface="微软雅黑" panose="020B0503020204020204" charset="-122"/>
                  <a:ea typeface="微软雅黑" panose="020B0503020204020204" charset="-122"/>
                </a:rPr>
                <a:t>宣堡镇</a:t>
              </a:r>
              <a:r>
                <a:rPr lang="zh-CN" altLang="en-US" sz="1600" dirty="0">
                  <a:solidFill>
                    <a:schemeClr val="bg1"/>
                  </a:solidFill>
                  <a:latin typeface="微软雅黑" panose="020B0503020204020204" charset="-122"/>
                  <a:ea typeface="微软雅黑" panose="020B0503020204020204" charset="-122"/>
                </a:rPr>
                <a:t>人民政府</a:t>
              </a:r>
              <a:endParaRPr lang="zh-CN" altLang="en-US" sz="1600" dirty="0">
                <a:solidFill>
                  <a:schemeClr val="bg1"/>
                </a:solidFill>
                <a:latin typeface="微软雅黑" panose="020B0503020204020204" charset="-122"/>
                <a:ea typeface="微软雅黑" panose="020B0503020204020204" charset="-122"/>
              </a:endParaRPr>
            </a:p>
          </p:txBody>
        </p:sp>
      </p:grpSp>
      <p:sp>
        <p:nvSpPr>
          <p:cNvPr id="8" name="PA-文本框 7"/>
          <p:cNvSpPr txBox="1"/>
          <p:nvPr>
            <p:custDataLst>
              <p:tags r:id="rId8"/>
            </p:custDataLst>
          </p:nvPr>
        </p:nvSpPr>
        <p:spPr>
          <a:xfrm>
            <a:off x="1062673" y="2021563"/>
            <a:ext cx="6924672" cy="398780"/>
          </a:xfrm>
          <a:prstGeom prst="rect">
            <a:avLst/>
          </a:prstGeom>
          <a:noFill/>
        </p:spPr>
        <p:txBody>
          <a:bodyPr wrap="square" rtlCol="0">
            <a:spAutoFit/>
          </a:bodyPr>
          <a:lstStyle/>
          <a:p>
            <a:pPr algn="dist"/>
            <a:r>
              <a:rPr lang="zh-CN" altLang="en-US" sz="2000" dirty="0">
                <a:solidFill>
                  <a:schemeClr val="bg1"/>
                </a:solidFill>
                <a:effectLst/>
                <a:latin typeface="微软雅黑" panose="020B0503020204020204" charset="-122"/>
                <a:ea typeface="微软雅黑" panose="020B0503020204020204" charset="-122"/>
                <a:cs typeface="微软雅黑" panose="020B0503020204020204" charset="-122"/>
              </a:rPr>
              <a:t>学习立法</a:t>
            </a:r>
            <a:r>
              <a:rPr lang="en-US" altLang="zh-CN" sz="2000" dirty="0">
                <a:solidFill>
                  <a:schemeClr val="bg1"/>
                </a:solidFill>
                <a:effectLst/>
                <a:latin typeface="微软雅黑" panose="020B0503020204020204" charset="-122"/>
                <a:ea typeface="微软雅黑" panose="020B0503020204020204" charset="-122"/>
                <a:cs typeface="微软雅黑" panose="020B0503020204020204" charset="-122"/>
              </a:rPr>
              <a:t>/</a:t>
            </a:r>
            <a:r>
              <a:rPr lang="zh-CN" altLang="en-US" sz="2000" dirty="0">
                <a:solidFill>
                  <a:schemeClr val="bg1"/>
                </a:solidFill>
                <a:effectLst/>
                <a:latin typeface="微软雅黑" panose="020B0503020204020204" charset="-122"/>
                <a:ea typeface="微软雅黑" panose="020B0503020204020204" charset="-122"/>
                <a:cs typeface="微软雅黑" panose="020B0503020204020204" charset="-122"/>
              </a:rPr>
              <a:t>懂法明理</a:t>
            </a:r>
            <a:r>
              <a:rPr lang="en-US" altLang="zh-CN" sz="2000" dirty="0">
                <a:solidFill>
                  <a:schemeClr val="bg1"/>
                </a:solidFill>
                <a:effectLst/>
                <a:latin typeface="微软雅黑" panose="020B0503020204020204" charset="-122"/>
                <a:ea typeface="微软雅黑" panose="020B0503020204020204" charset="-122"/>
                <a:cs typeface="微软雅黑" panose="020B0503020204020204" charset="-122"/>
              </a:rPr>
              <a:t>/</a:t>
            </a:r>
            <a:r>
              <a:rPr lang="zh-CN" altLang="en-US" sz="2000" dirty="0">
                <a:solidFill>
                  <a:schemeClr val="bg1"/>
                </a:solidFill>
                <a:effectLst/>
                <a:latin typeface="微软雅黑" panose="020B0503020204020204" charset="-122"/>
                <a:ea typeface="微软雅黑" panose="020B0503020204020204" charset="-122"/>
                <a:cs typeface="微软雅黑" panose="020B0503020204020204" charset="-122"/>
              </a:rPr>
              <a:t>守法尚诚</a:t>
            </a:r>
            <a:endParaRPr lang="zh-CN" altLang="en-US" sz="2000" dirty="0">
              <a:solidFill>
                <a:schemeClr val="bg1"/>
              </a:solidFill>
              <a:effectLst/>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1"/>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1"/>
            </p:custDataLst>
          </p:nvPr>
        </p:nvGrpSpPr>
        <p:grpSpPr>
          <a:xfrm>
            <a:off x="283210" y="137795"/>
            <a:ext cx="4326255" cy="913130"/>
            <a:chOff x="9241" y="2314"/>
            <a:chExt cx="6813" cy="1438"/>
          </a:xfrm>
        </p:grpSpPr>
        <p:sp>
          <p:nvSpPr>
            <p:cNvPr id="15" name="PA-文本框 14"/>
            <p:cNvSpPr txBox="1"/>
            <p:nvPr>
              <p:custDataLst>
                <p:tags r:id="rId2"/>
              </p:custDataLst>
            </p:nvPr>
          </p:nvSpPr>
          <p:spPr>
            <a:xfrm>
              <a:off x="10662" y="2398"/>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民间借贷的知识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6" name="PA-文本框 15"/>
            <p:cNvSpPr txBox="1">
              <a:spLocks noChangeArrowheads="1"/>
            </p:cNvSpPr>
            <p:nvPr>
              <p:custDataLst>
                <p:tags r:id="rId3"/>
              </p:custDataLst>
            </p:nvPr>
          </p:nvSpPr>
          <p:spPr bwMode="auto">
            <a:xfrm>
              <a:off x="9241" y="2314"/>
              <a:ext cx="127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01</a:t>
              </a:r>
              <a:endParaRPr lang="en-US" altLang="zh-CN" sz="5335" dirty="0">
                <a:solidFill>
                  <a:schemeClr val="bg1"/>
                </a:solidFill>
                <a:latin typeface="Impact" panose="020B0806030902050204" pitchFamily="34" charset="0"/>
              </a:endParaRPr>
            </a:p>
          </p:txBody>
        </p:sp>
        <p:sp>
          <p:nvSpPr>
            <p:cNvPr id="5" name="PA-文本框 8"/>
            <p:cNvSpPr txBox="1"/>
            <p:nvPr>
              <p:custDataLst>
                <p:tags r:id="rId4"/>
              </p:custDataLst>
            </p:nvPr>
          </p:nvSpPr>
          <p:spPr bwMode="auto">
            <a:xfrm>
              <a:off x="10662" y="3123"/>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
        <p:nvSpPr>
          <p:cNvPr id="2" name="PA-文本框 1"/>
          <p:cNvSpPr txBox="1"/>
          <p:nvPr>
            <p:custDataLst>
              <p:tags r:id="rId5"/>
            </p:custDataLst>
          </p:nvPr>
        </p:nvSpPr>
        <p:spPr>
          <a:xfrm>
            <a:off x="883285" y="1473835"/>
            <a:ext cx="3521075" cy="521970"/>
          </a:xfrm>
          <a:prstGeom prst="rect">
            <a:avLst/>
          </a:prstGeom>
          <a:noFill/>
        </p:spPr>
        <p:txBody>
          <a:bodyPr wrap="square" rtlCol="0" anchor="t">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借款合同的注意事项</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grpSp>
        <p:nvGrpSpPr>
          <p:cNvPr id="3" name="PA-组合 1"/>
          <p:cNvGrpSpPr/>
          <p:nvPr>
            <p:custDataLst>
              <p:tags r:id="rId6"/>
            </p:custDataLst>
          </p:nvPr>
        </p:nvGrpSpPr>
        <p:grpSpPr>
          <a:xfrm>
            <a:off x="914400" y="2132338"/>
            <a:ext cx="8253045" cy="937846"/>
            <a:chOff x="2057400" y="2191393"/>
            <a:chExt cx="8253045" cy="937846"/>
          </a:xfrm>
        </p:grpSpPr>
        <p:grpSp>
          <p:nvGrpSpPr>
            <p:cNvPr id="21" name="组合 20"/>
            <p:cNvGrpSpPr/>
            <p:nvPr/>
          </p:nvGrpSpPr>
          <p:grpSpPr>
            <a:xfrm>
              <a:off x="2057400" y="2191393"/>
              <a:ext cx="8253045" cy="937846"/>
              <a:chOff x="2190750" y="2170116"/>
              <a:chExt cx="8253045" cy="937846"/>
            </a:xfrm>
          </p:grpSpPr>
          <p:grpSp>
            <p:nvGrpSpPr>
              <p:cNvPr id="4" name="组合 3"/>
              <p:cNvGrpSpPr/>
              <p:nvPr/>
            </p:nvGrpSpPr>
            <p:grpSpPr>
              <a:xfrm>
                <a:off x="2190750" y="2170116"/>
                <a:ext cx="8253045" cy="937846"/>
                <a:chOff x="2297723" y="1735016"/>
                <a:chExt cx="8253045" cy="937846"/>
              </a:xfrm>
            </p:grpSpPr>
            <p:sp>
              <p:nvSpPr>
                <p:cNvPr id="6" name="PA-矩形 4"/>
                <p:cNvSpPr/>
                <p:nvPr>
                  <p:custDataLst>
                    <p:tags r:id="rId7"/>
                  </p:custDataLst>
                </p:nvPr>
              </p:nvSpPr>
              <p:spPr>
                <a:xfrm>
                  <a:off x="2297723" y="1735016"/>
                  <a:ext cx="8253045"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 name="PA-矩形 5"/>
                <p:cNvSpPr/>
                <p:nvPr>
                  <p:custDataLst>
                    <p:tags r:id="rId8"/>
                  </p:custDataLst>
                </p:nvPr>
              </p:nvSpPr>
              <p:spPr>
                <a:xfrm>
                  <a:off x="2297723" y="1735016"/>
                  <a:ext cx="937846" cy="937846"/>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4" name="PA-文本框 13"/>
              <p:cNvSpPr txBox="1"/>
              <p:nvPr>
                <p:custDataLst>
                  <p:tags r:id="rId9"/>
                </p:custDataLst>
              </p:nvPr>
            </p:nvSpPr>
            <p:spPr>
              <a:xfrm>
                <a:off x="2300263" y="2315873"/>
                <a:ext cx="718820" cy="645160"/>
              </a:xfrm>
              <a:prstGeom prst="rect">
                <a:avLst/>
              </a:prstGeom>
              <a:noFill/>
            </p:spPr>
            <p:txBody>
              <a:bodyPr wrap="non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01</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8" name="PA-文本框 7"/>
            <p:cNvSpPr txBox="1">
              <a:spLocks noChangeArrowheads="1"/>
            </p:cNvSpPr>
            <p:nvPr>
              <p:custDataLst>
                <p:tags r:id="rId10"/>
              </p:custDataLst>
            </p:nvPr>
          </p:nvSpPr>
          <p:spPr bwMode="auto">
            <a:xfrm>
              <a:off x="2995245" y="2262097"/>
              <a:ext cx="7139355" cy="79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根据我国</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合同法</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第</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198</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条的规定：订立借款合同，贷款人可以要求借款人提供担保，担保依照</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中华人民共和国担保法</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的规定。</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9" name="PA-组合 2"/>
          <p:cNvGrpSpPr/>
          <p:nvPr>
            <p:custDataLst>
              <p:tags r:id="rId11"/>
            </p:custDataLst>
          </p:nvPr>
        </p:nvGrpSpPr>
        <p:grpSpPr>
          <a:xfrm>
            <a:off x="914399" y="3342491"/>
            <a:ext cx="8253045" cy="1682632"/>
            <a:chOff x="2057399" y="3401546"/>
            <a:chExt cx="8253045" cy="1682632"/>
          </a:xfrm>
        </p:grpSpPr>
        <p:grpSp>
          <p:nvGrpSpPr>
            <p:cNvPr id="22" name="组合 21"/>
            <p:cNvGrpSpPr/>
            <p:nvPr/>
          </p:nvGrpSpPr>
          <p:grpSpPr>
            <a:xfrm>
              <a:off x="2057399" y="3401546"/>
              <a:ext cx="8253045" cy="1682632"/>
              <a:chOff x="2190750" y="2170116"/>
              <a:chExt cx="8253045" cy="937846"/>
            </a:xfrm>
          </p:grpSpPr>
          <p:grpSp>
            <p:nvGrpSpPr>
              <p:cNvPr id="23" name="组合 22"/>
              <p:cNvGrpSpPr/>
              <p:nvPr/>
            </p:nvGrpSpPr>
            <p:grpSpPr>
              <a:xfrm>
                <a:off x="2190750" y="2170116"/>
                <a:ext cx="8253045" cy="937846"/>
                <a:chOff x="2297723" y="1735016"/>
                <a:chExt cx="8253045" cy="937846"/>
              </a:xfrm>
            </p:grpSpPr>
            <p:sp>
              <p:nvSpPr>
                <p:cNvPr id="25" name="PA-矩形 24"/>
                <p:cNvSpPr/>
                <p:nvPr>
                  <p:custDataLst>
                    <p:tags r:id="rId12"/>
                  </p:custDataLst>
                </p:nvPr>
              </p:nvSpPr>
              <p:spPr>
                <a:xfrm>
                  <a:off x="2297723" y="1735016"/>
                  <a:ext cx="8253045"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6" name="PA-矩形 25"/>
                <p:cNvSpPr/>
                <p:nvPr>
                  <p:custDataLst>
                    <p:tags r:id="rId13"/>
                  </p:custDataLst>
                </p:nvPr>
              </p:nvSpPr>
              <p:spPr>
                <a:xfrm>
                  <a:off x="2297723" y="1735016"/>
                  <a:ext cx="937846" cy="937846"/>
                </a:xfrm>
                <a:prstGeom prst="rect">
                  <a:avLst/>
                </a:prstGeom>
                <a:solidFill>
                  <a:srgbClr val="542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4" name="PA-文本框 23"/>
              <p:cNvSpPr txBox="1"/>
              <p:nvPr>
                <p:custDataLst>
                  <p:tags r:id="rId14"/>
                </p:custDataLst>
              </p:nvPr>
            </p:nvSpPr>
            <p:spPr>
              <a:xfrm>
                <a:off x="2311693" y="2468170"/>
                <a:ext cx="695960" cy="359592"/>
              </a:xfrm>
              <a:prstGeom prst="rect">
                <a:avLst/>
              </a:prstGeom>
              <a:noFill/>
            </p:spPr>
            <p:txBody>
              <a:bodyPr wrap="none" rtlCol="0">
                <a:spAutoFit/>
              </a:bodyPr>
              <a:lstStyle/>
              <a:p>
                <a:pPr algn="ct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02</a:t>
                </a:r>
                <a:endParaRPr lang="en-US" altLang="zh-CN" sz="36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18" name="PA-文本框 9"/>
            <p:cNvSpPr txBox="1">
              <a:spLocks noChangeArrowheads="1"/>
            </p:cNvSpPr>
            <p:nvPr>
              <p:custDataLst>
                <p:tags r:id="rId15"/>
              </p:custDataLst>
            </p:nvPr>
          </p:nvSpPr>
          <p:spPr bwMode="auto">
            <a:xfrm>
              <a:off x="2995245" y="3491915"/>
              <a:ext cx="7139355" cy="15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贷款人对借款人的催收。对于约定了确定的还款时间借款合同，借款人应当按照约定还本付息，借款人未按照约定的期限返还的，应当按照约定或者国家有关规定支付逾期利息；对于借款期限没有约定或者约定不明确的，借款人可以随时返还；贷款人可以随时催告借款人在合理期限内返还。</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endParaRPr>
            </a:p>
          </p:txBody>
        </p:sp>
      </p:grpSp>
      <p:grpSp>
        <p:nvGrpSpPr>
          <p:cNvPr id="13" name="PA-组合 12"/>
          <p:cNvGrpSpPr/>
          <p:nvPr>
            <p:custDataLst>
              <p:tags r:id="rId16"/>
            </p:custDataLst>
          </p:nvPr>
        </p:nvGrpSpPr>
        <p:grpSpPr>
          <a:xfrm>
            <a:off x="914399" y="5274880"/>
            <a:ext cx="8253045" cy="937846"/>
            <a:chOff x="2057399" y="5333935"/>
            <a:chExt cx="8253045" cy="937846"/>
          </a:xfrm>
        </p:grpSpPr>
        <p:grpSp>
          <p:nvGrpSpPr>
            <p:cNvPr id="28" name="组合 27"/>
            <p:cNvGrpSpPr/>
            <p:nvPr/>
          </p:nvGrpSpPr>
          <p:grpSpPr>
            <a:xfrm>
              <a:off x="2057399" y="5333935"/>
              <a:ext cx="8253045" cy="937846"/>
              <a:chOff x="2297723" y="1735016"/>
              <a:chExt cx="8253045" cy="937846"/>
            </a:xfrm>
          </p:grpSpPr>
          <p:sp>
            <p:nvSpPr>
              <p:cNvPr id="30" name="PA-矩形 29"/>
              <p:cNvSpPr/>
              <p:nvPr>
                <p:custDataLst>
                  <p:tags r:id="rId17"/>
                </p:custDataLst>
              </p:nvPr>
            </p:nvSpPr>
            <p:spPr>
              <a:xfrm>
                <a:off x="2297723" y="1735016"/>
                <a:ext cx="8253045"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1" name="PA-矩形 30"/>
              <p:cNvSpPr/>
              <p:nvPr>
                <p:custDataLst>
                  <p:tags r:id="rId18"/>
                </p:custDataLst>
              </p:nvPr>
            </p:nvSpPr>
            <p:spPr>
              <a:xfrm>
                <a:off x="2297723" y="1735016"/>
                <a:ext cx="937846" cy="937846"/>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9" name="PA-文本框 28"/>
            <p:cNvSpPr txBox="1"/>
            <p:nvPr>
              <p:custDataLst>
                <p:tags r:id="rId19"/>
              </p:custDataLst>
            </p:nvPr>
          </p:nvSpPr>
          <p:spPr>
            <a:xfrm>
              <a:off x="2166911" y="5479692"/>
              <a:ext cx="718820" cy="645160"/>
            </a:xfrm>
            <a:prstGeom prst="rect">
              <a:avLst/>
            </a:prstGeom>
            <a:noFill/>
          </p:spPr>
          <p:txBody>
            <a:bodyPr wrap="non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03</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sp>
          <p:nvSpPr>
            <p:cNvPr id="20" name="PA-文本框 11"/>
            <p:cNvSpPr txBox="1">
              <a:spLocks noChangeArrowheads="1"/>
            </p:cNvSpPr>
            <p:nvPr>
              <p:custDataLst>
                <p:tags r:id="rId20"/>
              </p:custDataLst>
            </p:nvPr>
          </p:nvSpPr>
          <p:spPr bwMode="auto">
            <a:xfrm>
              <a:off x="2995245" y="5404639"/>
              <a:ext cx="7139355" cy="79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诉讼时效问题。根据</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民法通则</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》135</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条的规定，向人民法院请求保护民事权利的诉讼时效期间是二年，法律另有规定的除外。</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pic>
        <p:nvPicPr>
          <p:cNvPr id="12" name="PA-图片 11"/>
          <p:cNvPicPr>
            <a:picLocks noChangeAspect="1"/>
          </p:cNvPicPr>
          <p:nvPr>
            <p:custDataLst>
              <p:tags r:id="rId21"/>
            </p:custDataLst>
          </p:nvPr>
        </p:nvPicPr>
        <p:blipFill>
          <a:blip r:embed="rId22" cstate="print">
            <a:extLst>
              <a:ext uri="{28A0092B-C50C-407E-A947-70E740481C1C}">
                <a14:useLocalDpi xmlns:a14="http://schemas.microsoft.com/office/drawing/2010/main" val="0"/>
              </a:ext>
            </a:extLst>
          </a:blip>
          <a:stretch>
            <a:fillRect/>
          </a:stretch>
        </p:blipFill>
        <p:spPr>
          <a:xfrm>
            <a:off x="9318625" y="3825875"/>
            <a:ext cx="2315845" cy="2315845"/>
          </a:xfrm>
          <a:prstGeom prst="rect">
            <a:avLst/>
          </a:prstGeom>
          <a:ln>
            <a:noFill/>
          </a:ln>
          <a:effectLst>
            <a:outerShdw blurRad="292100" dist="139700" dir="2700000" algn="tl" rotWithShape="0">
              <a:srgbClr val="333333">
                <a:alpha val="65000"/>
              </a:srgbClr>
            </a:outerShdw>
          </a:effectLst>
        </p:spPr>
      </p:pic>
    </p:spTree>
    <p:custDataLst>
      <p:tags r:id="rId2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800" decel="100000"/>
                                        <p:tgtEl>
                                          <p:spTgt spid="9"/>
                                        </p:tgtEl>
                                      </p:cBhvr>
                                    </p:animEffect>
                                    <p:anim calcmode="lin" valueType="num">
                                      <p:cBhvr>
                                        <p:cTn id="35" dur="800" decel="100000" fill="hold"/>
                                        <p:tgtEl>
                                          <p:spTgt spid="9"/>
                                        </p:tgtEl>
                                        <p:attrNameLst>
                                          <p:attrName>style.rotation</p:attrName>
                                        </p:attrNameLst>
                                      </p:cBhvr>
                                      <p:tavLst>
                                        <p:tav tm="0">
                                          <p:val>
                                            <p:fltVal val="-90"/>
                                          </p:val>
                                        </p:tav>
                                        <p:tav tm="100000">
                                          <p:val>
                                            <p:fltVal val="0"/>
                                          </p:val>
                                        </p:tav>
                                      </p:tavLst>
                                    </p:anim>
                                    <p:anim calcmode="lin" valueType="num">
                                      <p:cBhvr>
                                        <p:cTn id="36" dur="800" decel="100000" fill="hold"/>
                                        <p:tgtEl>
                                          <p:spTgt spid="9"/>
                                        </p:tgtEl>
                                        <p:attrNameLst>
                                          <p:attrName>ppt_x</p:attrName>
                                        </p:attrNameLst>
                                      </p:cBhvr>
                                      <p:tavLst>
                                        <p:tav tm="0">
                                          <p:val>
                                            <p:strVal val="#ppt_x+0.4"/>
                                          </p:val>
                                        </p:tav>
                                        <p:tav tm="100000">
                                          <p:val>
                                            <p:strVal val="#ppt_x-0.05"/>
                                          </p:val>
                                        </p:tav>
                                      </p:tavLst>
                                    </p:anim>
                                    <p:anim calcmode="lin" valueType="num">
                                      <p:cBhvr>
                                        <p:cTn id="37" dur="800" decel="100000" fill="hold"/>
                                        <p:tgtEl>
                                          <p:spTgt spid="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800" decel="100000"/>
                                        <p:tgtEl>
                                          <p:spTgt spid="13"/>
                                        </p:tgtEl>
                                      </p:cBhvr>
                                    </p:animEffect>
                                    <p:anim calcmode="lin" valueType="num">
                                      <p:cBhvr>
                                        <p:cTn id="44" dur="800" decel="100000" fill="hold"/>
                                        <p:tgtEl>
                                          <p:spTgt spid="13"/>
                                        </p:tgtEl>
                                        <p:attrNameLst>
                                          <p:attrName>style.rotation</p:attrName>
                                        </p:attrNameLst>
                                      </p:cBhvr>
                                      <p:tavLst>
                                        <p:tav tm="0">
                                          <p:val>
                                            <p:fltVal val="-90"/>
                                          </p:val>
                                        </p:tav>
                                        <p:tav tm="100000">
                                          <p:val>
                                            <p:fltVal val="0"/>
                                          </p:val>
                                        </p:tav>
                                      </p:tavLst>
                                    </p:anim>
                                    <p:anim calcmode="lin" valueType="num">
                                      <p:cBhvr>
                                        <p:cTn id="45" dur="800" decel="100000" fill="hold"/>
                                        <p:tgtEl>
                                          <p:spTgt spid="13"/>
                                        </p:tgtEl>
                                        <p:attrNameLst>
                                          <p:attrName>ppt_x</p:attrName>
                                        </p:attrNameLst>
                                      </p:cBhvr>
                                      <p:tavLst>
                                        <p:tav tm="0">
                                          <p:val>
                                            <p:strVal val="#ppt_x+0.4"/>
                                          </p:val>
                                        </p:tav>
                                        <p:tav tm="100000">
                                          <p:val>
                                            <p:strVal val="#ppt_x-0.05"/>
                                          </p:val>
                                        </p:tav>
                                      </p:tavLst>
                                    </p:anim>
                                    <p:anim calcmode="lin" valueType="num">
                                      <p:cBhvr>
                                        <p:cTn id="46" dur="800" decel="100000" fill="hold"/>
                                        <p:tgtEl>
                                          <p:spTgt spid="1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800" decel="100000"/>
                                        <p:tgtEl>
                                          <p:spTgt spid="12"/>
                                        </p:tgtEl>
                                      </p:cBhvr>
                                    </p:animEffect>
                                    <p:anim calcmode="lin" valueType="num">
                                      <p:cBhvr>
                                        <p:cTn id="53" dur="800" decel="100000" fill="hold"/>
                                        <p:tgtEl>
                                          <p:spTgt spid="12"/>
                                        </p:tgtEl>
                                        <p:attrNameLst>
                                          <p:attrName>style.rotation</p:attrName>
                                        </p:attrNameLst>
                                      </p:cBhvr>
                                      <p:tavLst>
                                        <p:tav tm="0">
                                          <p:val>
                                            <p:fltVal val="-90"/>
                                          </p:val>
                                        </p:tav>
                                        <p:tav tm="100000">
                                          <p:val>
                                            <p:fltVal val="0"/>
                                          </p:val>
                                        </p:tav>
                                      </p:tavLst>
                                    </p:anim>
                                    <p:anim calcmode="lin" valueType="num">
                                      <p:cBhvr>
                                        <p:cTn id="54" dur="800" decel="100000" fill="hold"/>
                                        <p:tgtEl>
                                          <p:spTgt spid="12"/>
                                        </p:tgtEl>
                                        <p:attrNameLst>
                                          <p:attrName>ppt_x</p:attrName>
                                        </p:attrNameLst>
                                      </p:cBhvr>
                                      <p:tavLst>
                                        <p:tav tm="0">
                                          <p:val>
                                            <p:strVal val="#ppt_x+0.4"/>
                                          </p:val>
                                        </p:tav>
                                        <p:tav tm="100000">
                                          <p:val>
                                            <p:strVal val="#ppt_x-0.05"/>
                                          </p:val>
                                        </p:tav>
                                      </p:tavLst>
                                    </p:anim>
                                    <p:anim calcmode="lin" valueType="num">
                                      <p:cBhvr>
                                        <p:cTn id="55" dur="800" decel="100000" fill="hold"/>
                                        <p:tgtEl>
                                          <p:spTgt spid="12"/>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1"/>
          <p:cNvSpPr/>
          <p:nvPr>
            <p:custDataLst>
              <p:tags r:id="rId1"/>
            </p:custDataLst>
          </p:nvPr>
        </p:nvSpPr>
        <p:spPr>
          <a:xfrm>
            <a:off x="0" y="1301750"/>
            <a:ext cx="12191365" cy="43980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A-图片 3" descr="51miz-E1088628-8CCBA223_看图王"/>
          <p:cNvPicPr>
            <a:picLocks noChangeAspect="1"/>
          </p:cNvPicPr>
          <p:nvPr>
            <p:custDataLst>
              <p:tags r:id="rId2"/>
            </p:custDataLst>
          </p:nvPr>
        </p:nvPicPr>
        <p:blipFill>
          <a:blip r:embed="rId3"/>
          <a:stretch>
            <a:fillRect/>
          </a:stretch>
        </p:blipFill>
        <p:spPr>
          <a:xfrm>
            <a:off x="5690870" y="1973580"/>
            <a:ext cx="6097270" cy="4208780"/>
          </a:xfrm>
          <a:prstGeom prst="rect">
            <a:avLst/>
          </a:prstGeom>
        </p:spPr>
      </p:pic>
      <p:grpSp>
        <p:nvGrpSpPr>
          <p:cNvPr id="3" name="PA-组合 2"/>
          <p:cNvGrpSpPr/>
          <p:nvPr>
            <p:custDataLst>
              <p:tags r:id="rId4"/>
            </p:custDataLst>
          </p:nvPr>
        </p:nvGrpSpPr>
        <p:grpSpPr>
          <a:xfrm>
            <a:off x="1014095" y="2565400"/>
            <a:ext cx="6566535" cy="1445260"/>
            <a:chOff x="8480" y="2141"/>
            <a:chExt cx="10341" cy="2276"/>
          </a:xfrm>
        </p:grpSpPr>
        <p:sp>
          <p:nvSpPr>
            <p:cNvPr id="15" name="PA-文本框 14"/>
            <p:cNvSpPr txBox="1"/>
            <p:nvPr>
              <p:custDataLst>
                <p:tags r:id="rId5"/>
              </p:custDataLst>
            </p:nvPr>
          </p:nvSpPr>
          <p:spPr>
            <a:xfrm>
              <a:off x="10662" y="2398"/>
              <a:ext cx="8159" cy="1113"/>
            </a:xfrm>
            <a:prstGeom prst="rect">
              <a:avLst/>
            </a:prstGeom>
            <a:noFill/>
          </p:spPr>
          <p:txBody>
            <a:bodyPr wrap="square" rtlCol="0">
              <a:spAutoFit/>
            </a:bodyPr>
            <a:lstStyle/>
            <a:p>
              <a:pPr algn="l"/>
              <a:r>
                <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rPr>
                <a:t>房产及租赁知识</a:t>
              </a:r>
              <a:endPar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endParaRPr>
            </a:p>
          </p:txBody>
        </p:sp>
        <p:sp>
          <p:nvSpPr>
            <p:cNvPr id="16" name="PA-文本框 15"/>
            <p:cNvSpPr txBox="1">
              <a:spLocks noChangeArrowheads="1"/>
            </p:cNvSpPr>
            <p:nvPr>
              <p:custDataLst>
                <p:tags r:id="rId6"/>
              </p:custDataLst>
            </p:nvPr>
          </p:nvSpPr>
          <p:spPr bwMode="auto">
            <a:xfrm>
              <a:off x="8480" y="2141"/>
              <a:ext cx="2115"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8800" dirty="0">
                  <a:solidFill>
                    <a:schemeClr val="bg1"/>
                  </a:solidFill>
                  <a:latin typeface="Impact" panose="020B0806030902050204" pitchFamily="34" charset="0"/>
                </a:rPr>
                <a:t>02</a:t>
              </a:r>
              <a:endParaRPr lang="en-US" altLang="zh-CN" sz="8800" dirty="0">
                <a:solidFill>
                  <a:schemeClr val="bg1"/>
                </a:solidFill>
                <a:latin typeface="Impact" panose="020B0806030902050204" pitchFamily="34" charset="0"/>
              </a:endParaRPr>
            </a:p>
          </p:txBody>
        </p:sp>
        <p:sp>
          <p:nvSpPr>
            <p:cNvPr id="7" name="PA-文本框 8"/>
            <p:cNvSpPr txBox="1"/>
            <p:nvPr>
              <p:custDataLst>
                <p:tags r:id="rId7"/>
              </p:custDataLst>
            </p:nvPr>
          </p:nvSpPr>
          <p:spPr bwMode="auto">
            <a:xfrm>
              <a:off x="10662" y="3511"/>
              <a:ext cx="5907" cy="725"/>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20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20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组合 20"/>
          <p:cNvGrpSpPr/>
          <p:nvPr>
            <p:custDataLst>
              <p:tags r:id="rId1"/>
            </p:custDataLst>
          </p:nvPr>
        </p:nvGrpSpPr>
        <p:grpSpPr>
          <a:xfrm>
            <a:off x="416560" y="151130"/>
            <a:ext cx="4326255" cy="911860"/>
            <a:chOff x="9241" y="3615"/>
            <a:chExt cx="6813" cy="1436"/>
          </a:xfrm>
        </p:grpSpPr>
        <p:sp>
          <p:nvSpPr>
            <p:cNvPr id="30" name="PA-文本框 29"/>
            <p:cNvSpPr txBox="1"/>
            <p:nvPr>
              <p:custDataLst>
                <p:tags r:id="rId2"/>
              </p:custDataLst>
            </p:nvPr>
          </p:nvSpPr>
          <p:spPr>
            <a:xfrm>
              <a:off x="10662" y="3752"/>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房产及租赁知识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3" name="PA-文本框 8"/>
            <p:cNvSpPr txBox="1"/>
            <p:nvPr>
              <p:custDataLst>
                <p:tags r:id="rId3"/>
              </p:custDataLst>
            </p:nvPr>
          </p:nvSpPr>
          <p:spPr bwMode="auto">
            <a:xfrm>
              <a:off x="10662" y="442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8" name="PA-文本框 15"/>
            <p:cNvSpPr txBox="1">
              <a:spLocks noChangeArrowheads="1"/>
            </p:cNvSpPr>
            <p:nvPr>
              <p:custDataLst>
                <p:tags r:id="rId4"/>
              </p:custDataLst>
            </p:nvPr>
          </p:nvSpPr>
          <p:spPr bwMode="auto">
            <a:xfrm>
              <a:off x="9241" y="3615"/>
              <a:ext cx="139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02</a:t>
              </a:r>
              <a:endParaRPr lang="en-US" altLang="zh-CN" sz="5335" dirty="0">
                <a:solidFill>
                  <a:schemeClr val="bg1"/>
                </a:solidFill>
                <a:latin typeface="Impact" panose="020B0806030902050204" pitchFamily="34" charset="0"/>
              </a:endParaRPr>
            </a:p>
          </p:txBody>
        </p:sp>
      </p:grpSp>
      <p:sp>
        <p:nvSpPr>
          <p:cNvPr id="34" name="PA-文本框 33"/>
          <p:cNvSpPr txBox="1"/>
          <p:nvPr>
            <p:custDataLst>
              <p:tags r:id="rId5"/>
            </p:custDataLst>
          </p:nvPr>
        </p:nvSpPr>
        <p:spPr>
          <a:xfrm>
            <a:off x="639445" y="1696720"/>
            <a:ext cx="4782820" cy="521970"/>
          </a:xfrm>
          <a:prstGeom prst="rect">
            <a:avLst/>
          </a:prstGeom>
          <a:noFill/>
        </p:spPr>
        <p:txBody>
          <a:bodyPr wrap="square" rtlCol="0">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房屋租赁涉及的法律问题</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grpSp>
        <p:nvGrpSpPr>
          <p:cNvPr id="7" name="PA-组合 6"/>
          <p:cNvGrpSpPr/>
          <p:nvPr>
            <p:custDataLst>
              <p:tags r:id="rId6"/>
            </p:custDataLst>
          </p:nvPr>
        </p:nvGrpSpPr>
        <p:grpSpPr>
          <a:xfrm>
            <a:off x="594360" y="2419985"/>
            <a:ext cx="6610985" cy="3717925"/>
            <a:chOff x="936" y="3811"/>
            <a:chExt cx="10411" cy="5855"/>
          </a:xfrm>
        </p:grpSpPr>
        <p:sp>
          <p:nvSpPr>
            <p:cNvPr id="35" name="PA-文本框 34"/>
            <p:cNvSpPr txBox="1"/>
            <p:nvPr>
              <p:custDataLst>
                <p:tags r:id="rId7"/>
              </p:custDataLst>
            </p:nvPr>
          </p:nvSpPr>
          <p:spPr>
            <a:xfrm>
              <a:off x="1405" y="3811"/>
              <a:ext cx="9942" cy="130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租赁合同的内容包括：租赁物的名称、数量、用途、租赁期限、租金、支付方式、支付期限、租赁物维修等。</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4" name="PA-矩形 1"/>
            <p:cNvSpPr/>
            <p:nvPr>
              <p:custDataLst>
                <p:tags r:id="rId8"/>
              </p:custDataLst>
            </p:nvPr>
          </p:nvSpPr>
          <p:spPr>
            <a:xfrm>
              <a:off x="936" y="4299"/>
              <a:ext cx="328" cy="328"/>
            </a:xfrm>
            <a:prstGeom prst="triangle">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PA-文本框 37"/>
            <p:cNvSpPr txBox="1"/>
            <p:nvPr>
              <p:custDataLst>
                <p:tags r:id="rId9"/>
              </p:custDataLst>
            </p:nvPr>
          </p:nvSpPr>
          <p:spPr>
            <a:xfrm>
              <a:off x="1405" y="5134"/>
              <a:ext cx="9942" cy="1888"/>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租赁期限不得超过二十年，超过二十年的，超过部分无效。租赁期间届满，当事人可以续订租赁合同，但约定的租赁期限自续订之日起不得超过二十年。</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39" name="PA-矩形 38"/>
            <p:cNvSpPr/>
            <p:nvPr>
              <p:custDataLst>
                <p:tags r:id="rId10"/>
              </p:custDataLst>
            </p:nvPr>
          </p:nvSpPr>
          <p:spPr>
            <a:xfrm>
              <a:off x="936" y="5816"/>
              <a:ext cx="328" cy="328"/>
            </a:xfrm>
            <a:prstGeom prst="triangle">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PA-文本框 40"/>
            <p:cNvSpPr txBox="1"/>
            <p:nvPr>
              <p:custDataLst>
                <p:tags r:id="rId11"/>
              </p:custDataLst>
            </p:nvPr>
          </p:nvSpPr>
          <p:spPr>
            <a:xfrm>
              <a:off x="1405" y="7038"/>
              <a:ext cx="9942" cy="1888"/>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承租人经出租人同意，可以将房屋转租给第三。承租人转租的，承租人与出租人之间的租赁合同继续有效，第三人对房屋造成损失的，承租人应当赔偿损失。</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42" name="PA-矩形 41"/>
            <p:cNvSpPr/>
            <p:nvPr>
              <p:custDataLst>
                <p:tags r:id="rId12"/>
              </p:custDataLst>
            </p:nvPr>
          </p:nvSpPr>
          <p:spPr>
            <a:xfrm>
              <a:off x="936" y="7818"/>
              <a:ext cx="328" cy="328"/>
            </a:xfrm>
            <a:prstGeom prst="triangle">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PA-文本框 43"/>
            <p:cNvSpPr txBox="1"/>
            <p:nvPr>
              <p:custDataLst>
                <p:tags r:id="rId13"/>
              </p:custDataLst>
            </p:nvPr>
          </p:nvSpPr>
          <p:spPr>
            <a:xfrm>
              <a:off x="1405" y="8942"/>
              <a:ext cx="9942" cy="725"/>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房屋在抵押前已经出租的，原租赁关系不受该抵押权的影响。</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45" name="PA-矩形 44"/>
            <p:cNvSpPr/>
            <p:nvPr>
              <p:custDataLst>
                <p:tags r:id="rId14"/>
              </p:custDataLst>
            </p:nvPr>
          </p:nvSpPr>
          <p:spPr>
            <a:xfrm>
              <a:off x="936" y="9141"/>
              <a:ext cx="328" cy="328"/>
            </a:xfrm>
            <a:prstGeom prst="triangle">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PA-图片 5" descr="51miz-E1088607-7CA2F5FE_看图王"/>
          <p:cNvPicPr>
            <a:picLocks noChangeAspect="1"/>
          </p:cNvPicPr>
          <p:nvPr>
            <p:custDataLst>
              <p:tags r:id="rId15"/>
            </p:custDataLst>
          </p:nvPr>
        </p:nvPicPr>
        <p:blipFill>
          <a:blip r:embed="rId16"/>
          <a:stretch>
            <a:fillRect/>
          </a:stretch>
        </p:blipFill>
        <p:spPr>
          <a:xfrm>
            <a:off x="7321550" y="2056765"/>
            <a:ext cx="4870450" cy="4106545"/>
          </a:xfrm>
          <a:prstGeom prst="rect">
            <a:avLst/>
          </a:prstGeom>
        </p:spPr>
      </p:pic>
    </p:spTree>
    <p:custDataLst>
      <p:tags r:id="rId1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800" decel="100000"/>
                                        <p:tgtEl>
                                          <p:spTgt spid="34"/>
                                        </p:tgtEl>
                                      </p:cBhvr>
                                    </p:animEffect>
                                    <p:anim calcmode="lin" valueType="num">
                                      <p:cBhvr>
                                        <p:cTn id="17" dur="800" decel="100000" fill="hold"/>
                                        <p:tgtEl>
                                          <p:spTgt spid="34"/>
                                        </p:tgtEl>
                                        <p:attrNameLst>
                                          <p:attrName>style.rotation</p:attrName>
                                        </p:attrNameLst>
                                      </p:cBhvr>
                                      <p:tavLst>
                                        <p:tav tm="0">
                                          <p:val>
                                            <p:fltVal val="-90"/>
                                          </p:val>
                                        </p:tav>
                                        <p:tav tm="100000">
                                          <p:val>
                                            <p:fltVal val="0"/>
                                          </p:val>
                                        </p:tav>
                                      </p:tavLst>
                                    </p:anim>
                                    <p:anim calcmode="lin" valueType="num">
                                      <p:cBhvr>
                                        <p:cTn id="18" dur="800" decel="100000" fill="hold"/>
                                        <p:tgtEl>
                                          <p:spTgt spid="34"/>
                                        </p:tgtEl>
                                        <p:attrNameLst>
                                          <p:attrName>ppt_x</p:attrName>
                                        </p:attrNameLst>
                                      </p:cBhvr>
                                      <p:tavLst>
                                        <p:tav tm="0">
                                          <p:val>
                                            <p:strVal val="#ppt_x+0.4"/>
                                          </p:val>
                                        </p:tav>
                                        <p:tav tm="100000">
                                          <p:val>
                                            <p:strVal val="#ppt_x-0.05"/>
                                          </p:val>
                                        </p:tav>
                                      </p:tavLst>
                                    </p:anim>
                                    <p:anim calcmode="lin" valueType="num">
                                      <p:cBhvr>
                                        <p:cTn id="19" dur="800" decel="100000" fill="hold"/>
                                        <p:tgtEl>
                                          <p:spTgt spid="3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组合 20"/>
          <p:cNvGrpSpPr/>
          <p:nvPr>
            <p:custDataLst>
              <p:tags r:id="rId1"/>
            </p:custDataLst>
          </p:nvPr>
        </p:nvGrpSpPr>
        <p:grpSpPr>
          <a:xfrm>
            <a:off x="416560" y="151130"/>
            <a:ext cx="4326255" cy="911860"/>
            <a:chOff x="9241" y="3615"/>
            <a:chExt cx="6813" cy="1436"/>
          </a:xfrm>
        </p:grpSpPr>
        <p:sp>
          <p:nvSpPr>
            <p:cNvPr id="30" name="PA-文本框 29"/>
            <p:cNvSpPr txBox="1"/>
            <p:nvPr>
              <p:custDataLst>
                <p:tags r:id="rId2"/>
              </p:custDataLst>
            </p:nvPr>
          </p:nvSpPr>
          <p:spPr>
            <a:xfrm>
              <a:off x="10662" y="3752"/>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房产及租赁知识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3" name="PA-文本框 8"/>
            <p:cNvSpPr txBox="1"/>
            <p:nvPr>
              <p:custDataLst>
                <p:tags r:id="rId3"/>
              </p:custDataLst>
            </p:nvPr>
          </p:nvSpPr>
          <p:spPr bwMode="auto">
            <a:xfrm>
              <a:off x="10662" y="442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8" name="PA-文本框 15"/>
            <p:cNvSpPr txBox="1">
              <a:spLocks noChangeArrowheads="1"/>
            </p:cNvSpPr>
            <p:nvPr>
              <p:custDataLst>
                <p:tags r:id="rId4"/>
              </p:custDataLst>
            </p:nvPr>
          </p:nvSpPr>
          <p:spPr bwMode="auto">
            <a:xfrm>
              <a:off x="9241" y="3615"/>
              <a:ext cx="139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02</a:t>
              </a:r>
              <a:endParaRPr lang="en-US" altLang="zh-CN" sz="5335" dirty="0">
                <a:solidFill>
                  <a:schemeClr val="bg1"/>
                </a:solidFill>
                <a:latin typeface="Impact" panose="020B0806030902050204" pitchFamily="34" charset="0"/>
              </a:endParaRPr>
            </a:p>
          </p:txBody>
        </p:sp>
      </p:grpSp>
      <p:sp>
        <p:nvSpPr>
          <p:cNvPr id="34" name="PA-文本框 33"/>
          <p:cNvSpPr txBox="1"/>
          <p:nvPr>
            <p:custDataLst>
              <p:tags r:id="rId5"/>
            </p:custDataLst>
          </p:nvPr>
        </p:nvSpPr>
        <p:spPr>
          <a:xfrm>
            <a:off x="1010920" y="1768475"/>
            <a:ext cx="4382770" cy="521970"/>
          </a:xfrm>
          <a:prstGeom prst="rect">
            <a:avLst/>
          </a:prstGeom>
          <a:noFill/>
        </p:spPr>
        <p:txBody>
          <a:bodyPr wrap="square" rtlCol="0">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房屋租赁涉及的法律问题</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grpSp>
        <p:nvGrpSpPr>
          <p:cNvPr id="9" name="PA-组合 8"/>
          <p:cNvGrpSpPr/>
          <p:nvPr>
            <p:custDataLst>
              <p:tags r:id="rId6"/>
            </p:custDataLst>
          </p:nvPr>
        </p:nvGrpSpPr>
        <p:grpSpPr>
          <a:xfrm>
            <a:off x="702945" y="2671445"/>
            <a:ext cx="6484620" cy="2388235"/>
            <a:chOff x="1592" y="4293"/>
            <a:chExt cx="10212" cy="3761"/>
          </a:xfrm>
        </p:grpSpPr>
        <p:sp>
          <p:nvSpPr>
            <p:cNvPr id="35" name="PA-文本框 34"/>
            <p:cNvSpPr txBox="1"/>
            <p:nvPr>
              <p:custDataLst>
                <p:tags r:id="rId7"/>
              </p:custDataLst>
            </p:nvPr>
          </p:nvSpPr>
          <p:spPr>
            <a:xfrm>
              <a:off x="2278" y="4293"/>
              <a:ext cx="9240" cy="1452"/>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租赁合同的内容包括：租赁物的名称、数量、用途、租赁期限、租金、支付方式、支付期限、租赁物维修等。</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38" name="PA-文本框 37"/>
            <p:cNvSpPr txBox="1"/>
            <p:nvPr>
              <p:custDataLst>
                <p:tags r:id="rId8"/>
              </p:custDataLst>
            </p:nvPr>
          </p:nvSpPr>
          <p:spPr>
            <a:xfrm>
              <a:off x="2278" y="5948"/>
              <a:ext cx="9526" cy="2107"/>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租赁期限不得超过二十年，超过二十年的，超过部分无效。租赁期间届满，当事人可以续订租赁合同，但约定的租赁期限自续订之日起不得超过二十年。</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6" name="PA-矩形 1"/>
            <p:cNvSpPr/>
            <p:nvPr>
              <p:custDataLst>
                <p:tags r:id="rId9"/>
              </p:custDataLst>
            </p:nvPr>
          </p:nvSpPr>
          <p:spPr>
            <a:xfrm>
              <a:off x="1592" y="4855"/>
              <a:ext cx="328" cy="328"/>
            </a:xfrm>
            <a:prstGeom prst="triangle">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矩形 38"/>
            <p:cNvSpPr/>
            <p:nvPr>
              <p:custDataLst>
                <p:tags r:id="rId10"/>
              </p:custDataLst>
            </p:nvPr>
          </p:nvSpPr>
          <p:spPr>
            <a:xfrm>
              <a:off x="1592" y="6838"/>
              <a:ext cx="328" cy="328"/>
            </a:xfrm>
            <a:prstGeom prst="triangle">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PA-图片 10" descr="51miz-E856304-29973115_看图王"/>
          <p:cNvPicPr>
            <a:picLocks noChangeAspect="1"/>
          </p:cNvPicPr>
          <p:nvPr>
            <p:custDataLst>
              <p:tags r:id="rId11"/>
            </p:custDataLst>
          </p:nvPr>
        </p:nvPicPr>
        <p:blipFill>
          <a:blip r:embed="rId12"/>
          <a:srcRect l="9242" t="11273" r="9998" b="11679"/>
          <a:stretch>
            <a:fillRect/>
          </a:stretch>
        </p:blipFill>
        <p:spPr>
          <a:xfrm>
            <a:off x="7187565" y="1768475"/>
            <a:ext cx="4344670" cy="4144645"/>
          </a:xfrm>
          <a:prstGeom prst="rect">
            <a:avLst/>
          </a:prstGeom>
        </p:spPr>
      </p:pic>
    </p:spTree>
    <p:custDataLst>
      <p:tags r:id="rId1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800" decel="100000"/>
                                        <p:tgtEl>
                                          <p:spTgt spid="34"/>
                                        </p:tgtEl>
                                      </p:cBhvr>
                                    </p:animEffect>
                                    <p:anim calcmode="lin" valueType="num">
                                      <p:cBhvr>
                                        <p:cTn id="17" dur="800" decel="100000" fill="hold"/>
                                        <p:tgtEl>
                                          <p:spTgt spid="34"/>
                                        </p:tgtEl>
                                        <p:attrNameLst>
                                          <p:attrName>style.rotation</p:attrName>
                                        </p:attrNameLst>
                                      </p:cBhvr>
                                      <p:tavLst>
                                        <p:tav tm="0">
                                          <p:val>
                                            <p:fltVal val="-90"/>
                                          </p:val>
                                        </p:tav>
                                        <p:tav tm="100000">
                                          <p:val>
                                            <p:fltVal val="0"/>
                                          </p:val>
                                        </p:tav>
                                      </p:tavLst>
                                    </p:anim>
                                    <p:anim calcmode="lin" valueType="num">
                                      <p:cBhvr>
                                        <p:cTn id="18" dur="800" decel="100000" fill="hold"/>
                                        <p:tgtEl>
                                          <p:spTgt spid="34"/>
                                        </p:tgtEl>
                                        <p:attrNameLst>
                                          <p:attrName>ppt_x</p:attrName>
                                        </p:attrNameLst>
                                      </p:cBhvr>
                                      <p:tavLst>
                                        <p:tav tm="0">
                                          <p:val>
                                            <p:strVal val="#ppt_x+0.4"/>
                                          </p:val>
                                        </p:tav>
                                        <p:tav tm="100000">
                                          <p:val>
                                            <p:strVal val="#ppt_x-0.05"/>
                                          </p:val>
                                        </p:tav>
                                      </p:tavLst>
                                    </p:anim>
                                    <p:anim calcmode="lin" valueType="num">
                                      <p:cBhvr>
                                        <p:cTn id="19" dur="800" decel="100000" fill="hold"/>
                                        <p:tgtEl>
                                          <p:spTgt spid="3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组合 20"/>
          <p:cNvGrpSpPr/>
          <p:nvPr>
            <p:custDataLst>
              <p:tags r:id="rId1"/>
            </p:custDataLst>
          </p:nvPr>
        </p:nvGrpSpPr>
        <p:grpSpPr>
          <a:xfrm>
            <a:off x="416560" y="151130"/>
            <a:ext cx="4326255" cy="911860"/>
            <a:chOff x="9241" y="3615"/>
            <a:chExt cx="6813" cy="1436"/>
          </a:xfrm>
        </p:grpSpPr>
        <p:sp>
          <p:nvSpPr>
            <p:cNvPr id="30" name="PA-文本框 29"/>
            <p:cNvSpPr txBox="1"/>
            <p:nvPr>
              <p:custDataLst>
                <p:tags r:id="rId2"/>
              </p:custDataLst>
            </p:nvPr>
          </p:nvSpPr>
          <p:spPr>
            <a:xfrm>
              <a:off x="10662" y="3752"/>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房产及租赁知识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3" name="PA-文本框 8"/>
            <p:cNvSpPr txBox="1"/>
            <p:nvPr>
              <p:custDataLst>
                <p:tags r:id="rId3"/>
              </p:custDataLst>
            </p:nvPr>
          </p:nvSpPr>
          <p:spPr bwMode="auto">
            <a:xfrm>
              <a:off x="10662" y="442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8" name="PA-文本框 15"/>
            <p:cNvSpPr txBox="1">
              <a:spLocks noChangeArrowheads="1"/>
            </p:cNvSpPr>
            <p:nvPr>
              <p:custDataLst>
                <p:tags r:id="rId4"/>
              </p:custDataLst>
            </p:nvPr>
          </p:nvSpPr>
          <p:spPr bwMode="auto">
            <a:xfrm>
              <a:off x="9241" y="3615"/>
              <a:ext cx="139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02</a:t>
              </a:r>
              <a:endParaRPr lang="en-US" altLang="zh-CN" sz="5335" dirty="0">
                <a:solidFill>
                  <a:schemeClr val="bg1"/>
                </a:solidFill>
                <a:latin typeface="Impact" panose="020B0806030902050204" pitchFamily="34" charset="0"/>
              </a:endParaRPr>
            </a:p>
          </p:txBody>
        </p:sp>
      </p:grpSp>
      <p:sp>
        <p:nvSpPr>
          <p:cNvPr id="2" name="PA-文本框 1"/>
          <p:cNvSpPr txBox="1"/>
          <p:nvPr>
            <p:custDataLst>
              <p:tags r:id="rId5"/>
            </p:custDataLst>
          </p:nvPr>
        </p:nvSpPr>
        <p:spPr>
          <a:xfrm>
            <a:off x="880110" y="1685290"/>
            <a:ext cx="3862705" cy="521970"/>
          </a:xfrm>
          <a:prstGeom prst="rect">
            <a:avLst/>
          </a:prstGeom>
          <a:noFill/>
        </p:spPr>
        <p:txBody>
          <a:bodyPr wrap="square" rtlCol="0" anchor="t">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转租应注意的问题</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endParaRPr>
          </a:p>
        </p:txBody>
      </p:sp>
      <p:grpSp>
        <p:nvGrpSpPr>
          <p:cNvPr id="41" name="PA-组合 40"/>
          <p:cNvGrpSpPr/>
          <p:nvPr>
            <p:custDataLst>
              <p:tags r:id="rId6"/>
            </p:custDataLst>
          </p:nvPr>
        </p:nvGrpSpPr>
        <p:grpSpPr>
          <a:xfrm>
            <a:off x="880110" y="2569210"/>
            <a:ext cx="7056120" cy="3218815"/>
            <a:chOff x="1386" y="4046"/>
            <a:chExt cx="11112" cy="5069"/>
          </a:xfrm>
        </p:grpSpPr>
        <p:grpSp>
          <p:nvGrpSpPr>
            <p:cNvPr id="38" name="组合 37"/>
            <p:cNvGrpSpPr/>
            <p:nvPr/>
          </p:nvGrpSpPr>
          <p:grpSpPr>
            <a:xfrm>
              <a:off x="1386" y="4046"/>
              <a:ext cx="11112" cy="1477"/>
              <a:chOff x="2354" y="4132"/>
              <a:chExt cx="11112" cy="1477"/>
            </a:xfrm>
          </p:grpSpPr>
          <p:grpSp>
            <p:nvGrpSpPr>
              <p:cNvPr id="12" name="组合 11"/>
              <p:cNvGrpSpPr/>
              <p:nvPr/>
            </p:nvGrpSpPr>
            <p:grpSpPr>
              <a:xfrm>
                <a:off x="2354" y="4132"/>
                <a:ext cx="11112" cy="1477"/>
                <a:chOff x="2297723" y="1735016"/>
                <a:chExt cx="7056208" cy="937846"/>
              </a:xfrm>
            </p:grpSpPr>
            <p:sp>
              <p:nvSpPr>
                <p:cNvPr id="13" name="PA-矩形 14"/>
                <p:cNvSpPr/>
                <p:nvPr>
                  <p:custDataLst>
                    <p:tags r:id="rId7"/>
                  </p:custDataLst>
                </p:nvPr>
              </p:nvSpPr>
              <p:spPr>
                <a:xfrm>
                  <a:off x="2297723" y="1735016"/>
                  <a:ext cx="7056208"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3" name="PA-矩形 15"/>
                <p:cNvSpPr/>
                <p:nvPr>
                  <p:custDataLst>
                    <p:tags r:id="rId8"/>
                  </p:custDataLst>
                </p:nvPr>
              </p:nvSpPr>
              <p:spPr>
                <a:xfrm>
                  <a:off x="2297723" y="1735016"/>
                  <a:ext cx="937846" cy="937846"/>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1" name="PA-文本框 3"/>
              <p:cNvSpPr txBox="1"/>
              <p:nvPr>
                <p:custDataLst>
                  <p:tags r:id="rId9"/>
                </p:custDataLst>
              </p:nvPr>
            </p:nvSpPr>
            <p:spPr>
              <a:xfrm>
                <a:off x="2575" y="4384"/>
                <a:ext cx="1096" cy="1016"/>
              </a:xfrm>
              <a:prstGeom prst="rect">
                <a:avLst/>
              </a:prstGeom>
              <a:noFill/>
            </p:spPr>
            <p:txBody>
              <a:bodyPr wrap="non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01</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sp>
            <p:nvSpPr>
              <p:cNvPr id="34" name="PA-文本框 7"/>
              <p:cNvSpPr txBox="1">
                <a:spLocks noChangeArrowheads="1"/>
              </p:cNvSpPr>
              <p:nvPr>
                <p:custDataLst>
                  <p:tags r:id="rId10"/>
                </p:custDataLst>
              </p:nvPr>
            </p:nvSpPr>
            <p:spPr bwMode="auto">
              <a:xfrm>
                <a:off x="3984" y="4618"/>
                <a:ext cx="7995"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0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房屋转租，是指房屋承租人将承租的房屋再出租的行为。</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endParaRPr>
              </a:p>
            </p:txBody>
          </p:sp>
        </p:grpSp>
        <p:grpSp>
          <p:nvGrpSpPr>
            <p:cNvPr id="37" name="组合 36"/>
            <p:cNvGrpSpPr/>
            <p:nvPr/>
          </p:nvGrpSpPr>
          <p:grpSpPr>
            <a:xfrm>
              <a:off x="1386" y="5843"/>
              <a:ext cx="11112" cy="1477"/>
              <a:chOff x="1320" y="5929"/>
              <a:chExt cx="11112" cy="1477"/>
            </a:xfrm>
          </p:grpSpPr>
          <p:grpSp>
            <p:nvGrpSpPr>
              <p:cNvPr id="24" name="组合 23"/>
              <p:cNvGrpSpPr/>
              <p:nvPr/>
            </p:nvGrpSpPr>
            <p:grpSpPr>
              <a:xfrm>
                <a:off x="1320" y="5929"/>
                <a:ext cx="11112" cy="1477"/>
                <a:chOff x="2297723" y="1735016"/>
                <a:chExt cx="7056392" cy="937846"/>
              </a:xfrm>
            </p:grpSpPr>
            <p:sp>
              <p:nvSpPr>
                <p:cNvPr id="25" name="PA-矩形 17"/>
                <p:cNvSpPr/>
                <p:nvPr>
                  <p:custDataLst>
                    <p:tags r:id="rId11"/>
                  </p:custDataLst>
                </p:nvPr>
              </p:nvSpPr>
              <p:spPr>
                <a:xfrm>
                  <a:off x="2297723" y="1735016"/>
                  <a:ext cx="7056392"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6" name="PA-矩形 18"/>
                <p:cNvSpPr/>
                <p:nvPr>
                  <p:custDataLst>
                    <p:tags r:id="rId12"/>
                  </p:custDataLst>
                </p:nvPr>
              </p:nvSpPr>
              <p:spPr>
                <a:xfrm>
                  <a:off x="2297723" y="1735016"/>
                  <a:ext cx="937846" cy="937846"/>
                </a:xfrm>
                <a:prstGeom prst="rect">
                  <a:avLst/>
                </a:prstGeom>
                <a:solidFill>
                  <a:srgbClr val="542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2" name="PA-文本框 4"/>
              <p:cNvSpPr txBox="1"/>
              <p:nvPr>
                <p:custDataLst>
                  <p:tags r:id="rId13"/>
                </p:custDataLst>
              </p:nvPr>
            </p:nvSpPr>
            <p:spPr>
              <a:xfrm>
                <a:off x="1492" y="6236"/>
                <a:ext cx="1132" cy="1016"/>
              </a:xfrm>
              <a:prstGeom prst="rect">
                <a:avLst/>
              </a:prstGeom>
              <a:noFill/>
            </p:spPr>
            <p:txBody>
              <a:bodyPr wrap="non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02</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sp>
            <p:nvSpPr>
              <p:cNvPr id="35" name="PA-文本框 7"/>
              <p:cNvSpPr txBox="1">
                <a:spLocks noChangeArrowheads="1"/>
              </p:cNvSpPr>
              <p:nvPr>
                <p:custDataLst>
                  <p:tags r:id="rId14"/>
                </p:custDataLst>
              </p:nvPr>
            </p:nvSpPr>
            <p:spPr bwMode="auto">
              <a:xfrm>
                <a:off x="2950" y="6070"/>
                <a:ext cx="9199"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承租人在租赁期限内，征得出租人同意，可以将承租房屋的部分或全部转租给他人。</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endParaRPr>
              </a:p>
            </p:txBody>
          </p:sp>
        </p:grpSp>
        <p:grpSp>
          <p:nvGrpSpPr>
            <p:cNvPr id="39" name="组合 38"/>
            <p:cNvGrpSpPr/>
            <p:nvPr/>
          </p:nvGrpSpPr>
          <p:grpSpPr>
            <a:xfrm>
              <a:off x="1386" y="7639"/>
              <a:ext cx="11112" cy="1477"/>
              <a:chOff x="2354" y="7725"/>
              <a:chExt cx="11112" cy="1477"/>
            </a:xfrm>
          </p:grpSpPr>
          <p:grpSp>
            <p:nvGrpSpPr>
              <p:cNvPr id="27" name="组合 26"/>
              <p:cNvGrpSpPr/>
              <p:nvPr/>
            </p:nvGrpSpPr>
            <p:grpSpPr>
              <a:xfrm>
                <a:off x="2354" y="7725"/>
                <a:ext cx="11112" cy="1477"/>
                <a:chOff x="2297723" y="1735016"/>
                <a:chExt cx="7056208" cy="937846"/>
              </a:xfrm>
            </p:grpSpPr>
            <p:sp>
              <p:nvSpPr>
                <p:cNvPr id="28" name="PA-矩形 20"/>
                <p:cNvSpPr/>
                <p:nvPr>
                  <p:custDataLst>
                    <p:tags r:id="rId15"/>
                  </p:custDataLst>
                </p:nvPr>
              </p:nvSpPr>
              <p:spPr>
                <a:xfrm>
                  <a:off x="2297723" y="1735016"/>
                  <a:ext cx="7056208"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9" name="PA-矩形 21"/>
                <p:cNvSpPr/>
                <p:nvPr>
                  <p:custDataLst>
                    <p:tags r:id="rId16"/>
                  </p:custDataLst>
                </p:nvPr>
              </p:nvSpPr>
              <p:spPr>
                <a:xfrm>
                  <a:off x="2297723" y="1735016"/>
                  <a:ext cx="937846" cy="937846"/>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3" name="PA-文本框 5"/>
              <p:cNvSpPr txBox="1"/>
              <p:nvPr>
                <p:custDataLst>
                  <p:tags r:id="rId17"/>
                </p:custDataLst>
              </p:nvPr>
            </p:nvSpPr>
            <p:spPr>
              <a:xfrm>
                <a:off x="2513" y="7969"/>
                <a:ext cx="1132" cy="1016"/>
              </a:xfrm>
              <a:prstGeom prst="rect">
                <a:avLst/>
              </a:prstGeom>
              <a:noFill/>
            </p:spPr>
            <p:txBody>
              <a:bodyPr wrap="non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03</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sp>
            <p:nvSpPr>
              <p:cNvPr id="36" name="PA-文本框 7"/>
              <p:cNvSpPr txBox="1">
                <a:spLocks noChangeArrowheads="1"/>
              </p:cNvSpPr>
              <p:nvPr>
                <p:custDataLst>
                  <p:tags r:id="rId18"/>
                </p:custDataLst>
              </p:nvPr>
            </p:nvSpPr>
            <p:spPr bwMode="auto">
              <a:xfrm>
                <a:off x="3844" y="7810"/>
                <a:ext cx="9338"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房屋转租，应当订立转租合同。转租合同必须经原出租人书面同意，并按照本办法的规定办理登记备案手续。</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endParaRPr>
              </a:p>
            </p:txBody>
          </p:sp>
        </p:grpSp>
      </p:grpSp>
      <p:pic>
        <p:nvPicPr>
          <p:cNvPr id="40" name="PA-图片 39"/>
          <p:cNvPicPr>
            <a:picLocks noChangeAspect="1"/>
          </p:cNvPicPr>
          <p:nvPr>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flipH="1">
            <a:off x="7936230" y="2877820"/>
            <a:ext cx="4081780" cy="2721610"/>
          </a:xfrm>
          <a:prstGeom prst="rect">
            <a:avLst/>
          </a:prstGeom>
          <a:ln>
            <a:noFill/>
          </a:ln>
          <a:effectLst>
            <a:outerShdw blurRad="292100" dist="139700" dir="2700000" algn="tl" rotWithShape="0">
              <a:srgbClr val="333333">
                <a:alpha val="65000"/>
              </a:srgbClr>
            </a:outerShdw>
          </a:effectLst>
        </p:spPr>
      </p:pic>
    </p:spTree>
    <p:custDataLst>
      <p:tags r:id="rId2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800" decel="100000"/>
                                        <p:tgtEl>
                                          <p:spTgt spid="41"/>
                                        </p:tgtEl>
                                      </p:cBhvr>
                                    </p:animEffect>
                                    <p:anim calcmode="lin" valueType="num">
                                      <p:cBhvr>
                                        <p:cTn id="26" dur="800" decel="100000" fill="hold"/>
                                        <p:tgtEl>
                                          <p:spTgt spid="41"/>
                                        </p:tgtEl>
                                        <p:attrNameLst>
                                          <p:attrName>style.rotation</p:attrName>
                                        </p:attrNameLst>
                                      </p:cBhvr>
                                      <p:tavLst>
                                        <p:tav tm="0">
                                          <p:val>
                                            <p:fltVal val="-90"/>
                                          </p:val>
                                        </p:tav>
                                        <p:tav tm="100000">
                                          <p:val>
                                            <p:fltVal val="0"/>
                                          </p:val>
                                        </p:tav>
                                      </p:tavLst>
                                    </p:anim>
                                    <p:anim calcmode="lin" valueType="num">
                                      <p:cBhvr>
                                        <p:cTn id="27" dur="800" decel="100000" fill="hold"/>
                                        <p:tgtEl>
                                          <p:spTgt spid="41"/>
                                        </p:tgtEl>
                                        <p:attrNameLst>
                                          <p:attrName>ppt_x</p:attrName>
                                        </p:attrNameLst>
                                      </p:cBhvr>
                                      <p:tavLst>
                                        <p:tav tm="0">
                                          <p:val>
                                            <p:strVal val="#ppt_x+0.4"/>
                                          </p:val>
                                        </p:tav>
                                        <p:tav tm="100000">
                                          <p:val>
                                            <p:strVal val="#ppt_x-0.05"/>
                                          </p:val>
                                        </p:tav>
                                      </p:tavLst>
                                    </p:anim>
                                    <p:anim calcmode="lin" valueType="num">
                                      <p:cBhvr>
                                        <p:cTn id="28" dur="800" decel="100000" fill="hold"/>
                                        <p:tgtEl>
                                          <p:spTgt spid="4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800" decel="100000"/>
                                        <p:tgtEl>
                                          <p:spTgt spid="40"/>
                                        </p:tgtEl>
                                      </p:cBhvr>
                                    </p:animEffect>
                                    <p:anim calcmode="lin" valueType="num">
                                      <p:cBhvr>
                                        <p:cTn id="35" dur="800" decel="100000" fill="hold"/>
                                        <p:tgtEl>
                                          <p:spTgt spid="40"/>
                                        </p:tgtEl>
                                        <p:attrNameLst>
                                          <p:attrName>style.rotation</p:attrName>
                                        </p:attrNameLst>
                                      </p:cBhvr>
                                      <p:tavLst>
                                        <p:tav tm="0">
                                          <p:val>
                                            <p:fltVal val="-90"/>
                                          </p:val>
                                        </p:tav>
                                        <p:tav tm="100000">
                                          <p:val>
                                            <p:fltVal val="0"/>
                                          </p:val>
                                        </p:tav>
                                      </p:tavLst>
                                    </p:anim>
                                    <p:anim calcmode="lin" valueType="num">
                                      <p:cBhvr>
                                        <p:cTn id="36" dur="800" decel="100000" fill="hold"/>
                                        <p:tgtEl>
                                          <p:spTgt spid="40"/>
                                        </p:tgtEl>
                                        <p:attrNameLst>
                                          <p:attrName>ppt_x</p:attrName>
                                        </p:attrNameLst>
                                      </p:cBhvr>
                                      <p:tavLst>
                                        <p:tav tm="0">
                                          <p:val>
                                            <p:strVal val="#ppt_x+0.4"/>
                                          </p:val>
                                        </p:tav>
                                        <p:tav tm="100000">
                                          <p:val>
                                            <p:strVal val="#ppt_x-0.05"/>
                                          </p:val>
                                        </p:tav>
                                      </p:tavLst>
                                    </p:anim>
                                    <p:anim calcmode="lin" valueType="num">
                                      <p:cBhvr>
                                        <p:cTn id="37" dur="800" decel="100000" fill="hold"/>
                                        <p:tgtEl>
                                          <p:spTgt spid="4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组合 20"/>
          <p:cNvGrpSpPr/>
          <p:nvPr>
            <p:custDataLst>
              <p:tags r:id="rId1"/>
            </p:custDataLst>
          </p:nvPr>
        </p:nvGrpSpPr>
        <p:grpSpPr>
          <a:xfrm>
            <a:off x="416560" y="151130"/>
            <a:ext cx="4326255" cy="911860"/>
            <a:chOff x="9241" y="3615"/>
            <a:chExt cx="6813" cy="1436"/>
          </a:xfrm>
        </p:grpSpPr>
        <p:sp>
          <p:nvSpPr>
            <p:cNvPr id="30" name="PA-文本框 29"/>
            <p:cNvSpPr txBox="1"/>
            <p:nvPr>
              <p:custDataLst>
                <p:tags r:id="rId2"/>
              </p:custDataLst>
            </p:nvPr>
          </p:nvSpPr>
          <p:spPr>
            <a:xfrm>
              <a:off x="10662" y="3752"/>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房产及租赁知识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3" name="PA-文本框 8"/>
            <p:cNvSpPr txBox="1"/>
            <p:nvPr>
              <p:custDataLst>
                <p:tags r:id="rId3"/>
              </p:custDataLst>
            </p:nvPr>
          </p:nvSpPr>
          <p:spPr bwMode="auto">
            <a:xfrm>
              <a:off x="10662" y="442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8" name="PA-文本框 15"/>
            <p:cNvSpPr txBox="1">
              <a:spLocks noChangeArrowheads="1"/>
            </p:cNvSpPr>
            <p:nvPr>
              <p:custDataLst>
                <p:tags r:id="rId4"/>
              </p:custDataLst>
            </p:nvPr>
          </p:nvSpPr>
          <p:spPr bwMode="auto">
            <a:xfrm>
              <a:off x="9241" y="3615"/>
              <a:ext cx="139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02</a:t>
              </a:r>
              <a:endParaRPr lang="en-US" altLang="zh-CN" sz="5335" dirty="0">
                <a:solidFill>
                  <a:schemeClr val="bg1"/>
                </a:solidFill>
                <a:latin typeface="Impact" panose="020B0806030902050204" pitchFamily="34" charset="0"/>
              </a:endParaRPr>
            </a:p>
          </p:txBody>
        </p:sp>
      </p:grpSp>
      <p:grpSp>
        <p:nvGrpSpPr>
          <p:cNvPr id="5" name="PA-组合 4"/>
          <p:cNvGrpSpPr/>
          <p:nvPr>
            <p:custDataLst>
              <p:tags r:id="rId5"/>
            </p:custDataLst>
          </p:nvPr>
        </p:nvGrpSpPr>
        <p:grpSpPr>
          <a:xfrm>
            <a:off x="572770" y="2153285"/>
            <a:ext cx="9264650" cy="3961130"/>
            <a:chOff x="957" y="2844"/>
            <a:chExt cx="14590" cy="6238"/>
          </a:xfrm>
        </p:grpSpPr>
        <p:grpSp>
          <p:nvGrpSpPr>
            <p:cNvPr id="41" name="组合 40"/>
            <p:cNvGrpSpPr/>
            <p:nvPr/>
          </p:nvGrpSpPr>
          <p:grpSpPr>
            <a:xfrm>
              <a:off x="957" y="2844"/>
              <a:ext cx="14590" cy="6239"/>
              <a:chOff x="1386" y="4046"/>
              <a:chExt cx="11112" cy="5069"/>
            </a:xfrm>
          </p:grpSpPr>
          <p:grpSp>
            <p:nvGrpSpPr>
              <p:cNvPr id="38" name="组合 37"/>
              <p:cNvGrpSpPr/>
              <p:nvPr/>
            </p:nvGrpSpPr>
            <p:grpSpPr>
              <a:xfrm>
                <a:off x="1386" y="4046"/>
                <a:ext cx="11112" cy="1477"/>
                <a:chOff x="2354" y="4132"/>
                <a:chExt cx="11112" cy="1477"/>
              </a:xfrm>
            </p:grpSpPr>
            <p:grpSp>
              <p:nvGrpSpPr>
                <p:cNvPr id="2" name="组合 1"/>
                <p:cNvGrpSpPr/>
                <p:nvPr/>
              </p:nvGrpSpPr>
              <p:grpSpPr>
                <a:xfrm>
                  <a:off x="2354" y="4132"/>
                  <a:ext cx="11112" cy="1477"/>
                  <a:chOff x="2297723" y="1735016"/>
                  <a:chExt cx="7056208" cy="937846"/>
                </a:xfrm>
              </p:grpSpPr>
              <p:sp>
                <p:nvSpPr>
                  <p:cNvPr id="4" name="PA-矩形 14"/>
                  <p:cNvSpPr/>
                  <p:nvPr>
                    <p:custDataLst>
                      <p:tags r:id="rId6"/>
                    </p:custDataLst>
                  </p:nvPr>
                </p:nvSpPr>
                <p:spPr>
                  <a:xfrm>
                    <a:off x="2297723" y="1735016"/>
                    <a:ext cx="7056208"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3" name="PA-矩形 15"/>
                  <p:cNvSpPr/>
                  <p:nvPr>
                    <p:custDataLst>
                      <p:tags r:id="rId7"/>
                    </p:custDataLst>
                  </p:nvPr>
                </p:nvSpPr>
                <p:spPr>
                  <a:xfrm>
                    <a:off x="2297723" y="1735016"/>
                    <a:ext cx="937846" cy="937846"/>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1" name="PA-文本框 3"/>
                <p:cNvSpPr txBox="1"/>
                <p:nvPr>
                  <p:custDataLst>
                    <p:tags r:id="rId8"/>
                  </p:custDataLst>
                </p:nvPr>
              </p:nvSpPr>
              <p:spPr>
                <a:xfrm>
                  <a:off x="2575" y="4384"/>
                  <a:ext cx="1096" cy="825"/>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04</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grpSp>
            <p:nvGrpSpPr>
              <p:cNvPr id="37" name="组合 36"/>
              <p:cNvGrpSpPr/>
              <p:nvPr/>
            </p:nvGrpSpPr>
            <p:grpSpPr>
              <a:xfrm>
                <a:off x="1386" y="5843"/>
                <a:ext cx="11112" cy="1477"/>
                <a:chOff x="1320" y="5929"/>
                <a:chExt cx="11112" cy="1477"/>
              </a:xfrm>
            </p:grpSpPr>
            <p:grpSp>
              <p:nvGrpSpPr>
                <p:cNvPr id="24" name="组合 23"/>
                <p:cNvGrpSpPr/>
                <p:nvPr/>
              </p:nvGrpSpPr>
              <p:grpSpPr>
                <a:xfrm>
                  <a:off x="1320" y="5929"/>
                  <a:ext cx="11112" cy="1477"/>
                  <a:chOff x="2297723" y="1735016"/>
                  <a:chExt cx="7056392" cy="937846"/>
                </a:xfrm>
              </p:grpSpPr>
              <p:sp>
                <p:nvSpPr>
                  <p:cNvPr id="25" name="PA-矩形 17"/>
                  <p:cNvSpPr/>
                  <p:nvPr>
                    <p:custDataLst>
                      <p:tags r:id="rId9"/>
                    </p:custDataLst>
                  </p:nvPr>
                </p:nvSpPr>
                <p:spPr>
                  <a:xfrm>
                    <a:off x="2297723" y="1735016"/>
                    <a:ext cx="7056392"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6" name="PA-矩形 18"/>
                  <p:cNvSpPr/>
                  <p:nvPr>
                    <p:custDataLst>
                      <p:tags r:id="rId10"/>
                    </p:custDataLst>
                  </p:nvPr>
                </p:nvSpPr>
                <p:spPr>
                  <a:xfrm>
                    <a:off x="2297723" y="1735016"/>
                    <a:ext cx="937846" cy="937846"/>
                  </a:xfrm>
                  <a:prstGeom prst="rect">
                    <a:avLst/>
                  </a:prstGeom>
                  <a:solidFill>
                    <a:srgbClr val="542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2" name="PA-文本框 4"/>
                <p:cNvSpPr txBox="1"/>
                <p:nvPr>
                  <p:custDataLst>
                    <p:tags r:id="rId11"/>
                  </p:custDataLst>
                </p:nvPr>
              </p:nvSpPr>
              <p:spPr>
                <a:xfrm>
                  <a:off x="1492" y="6236"/>
                  <a:ext cx="1132" cy="825"/>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05</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grpSp>
            <p:nvGrpSpPr>
              <p:cNvPr id="39" name="组合 38"/>
              <p:cNvGrpSpPr/>
              <p:nvPr/>
            </p:nvGrpSpPr>
            <p:grpSpPr>
              <a:xfrm>
                <a:off x="1386" y="7639"/>
                <a:ext cx="11112" cy="1477"/>
                <a:chOff x="2354" y="7725"/>
                <a:chExt cx="11112" cy="1477"/>
              </a:xfrm>
            </p:grpSpPr>
            <p:grpSp>
              <p:nvGrpSpPr>
                <p:cNvPr id="27" name="组合 26"/>
                <p:cNvGrpSpPr/>
                <p:nvPr/>
              </p:nvGrpSpPr>
              <p:grpSpPr>
                <a:xfrm>
                  <a:off x="2354" y="7725"/>
                  <a:ext cx="11112" cy="1477"/>
                  <a:chOff x="2297723" y="1735016"/>
                  <a:chExt cx="7056208" cy="937846"/>
                </a:xfrm>
              </p:grpSpPr>
              <p:sp>
                <p:nvSpPr>
                  <p:cNvPr id="28" name="PA-矩形 20"/>
                  <p:cNvSpPr/>
                  <p:nvPr>
                    <p:custDataLst>
                      <p:tags r:id="rId12"/>
                    </p:custDataLst>
                  </p:nvPr>
                </p:nvSpPr>
                <p:spPr>
                  <a:xfrm>
                    <a:off x="2297723" y="1735016"/>
                    <a:ext cx="7056208"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9" name="PA-矩形 21"/>
                  <p:cNvSpPr/>
                  <p:nvPr>
                    <p:custDataLst>
                      <p:tags r:id="rId13"/>
                    </p:custDataLst>
                  </p:nvPr>
                </p:nvSpPr>
                <p:spPr>
                  <a:xfrm>
                    <a:off x="2297723" y="1735016"/>
                    <a:ext cx="937846" cy="937846"/>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3" name="PA-文本框 5"/>
                <p:cNvSpPr txBox="1"/>
                <p:nvPr>
                  <p:custDataLst>
                    <p:tags r:id="rId14"/>
                  </p:custDataLst>
                </p:nvPr>
              </p:nvSpPr>
              <p:spPr>
                <a:xfrm>
                  <a:off x="2513" y="7969"/>
                  <a:ext cx="1132" cy="825"/>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06</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grpSp>
        <p:sp>
          <p:nvSpPr>
            <p:cNvPr id="11" name="PA-文本框 7"/>
            <p:cNvSpPr txBox="1">
              <a:spLocks noChangeArrowheads="1"/>
            </p:cNvSpPr>
            <p:nvPr>
              <p:custDataLst>
                <p:tags r:id="rId15"/>
              </p:custDataLst>
            </p:nvPr>
          </p:nvSpPr>
          <p:spPr bwMode="auto">
            <a:xfrm>
              <a:off x="3223" y="3154"/>
              <a:ext cx="11936"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转租合同的终止日期不得超过原租赁合同规定的终止日期，但出租人与转租双方协商约定的除外。</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endParaRPr>
            </a:p>
          </p:txBody>
        </p:sp>
        <p:sp>
          <p:nvSpPr>
            <p:cNvPr id="12" name="PA-文本框 7"/>
            <p:cNvSpPr txBox="1">
              <a:spLocks noChangeArrowheads="1"/>
            </p:cNvSpPr>
            <p:nvPr>
              <p:custDataLst>
                <p:tags r:id="rId16"/>
              </p:custDataLst>
            </p:nvPr>
          </p:nvSpPr>
          <p:spPr bwMode="auto">
            <a:xfrm>
              <a:off x="3223" y="5288"/>
              <a:ext cx="11937"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转租合同生效后，转租人享有并承担转租合同规定的出租人的权利和义务，并且应当履行原租赁合同规定的承租人的义务，但出租人与转租双方 另有约定的除外。</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3" name="PA-文本框 7"/>
            <p:cNvSpPr txBox="1">
              <a:spLocks noChangeArrowheads="1"/>
            </p:cNvSpPr>
            <p:nvPr>
              <p:custDataLst>
                <p:tags r:id="rId17"/>
              </p:custDataLst>
            </p:nvPr>
          </p:nvSpPr>
          <p:spPr bwMode="auto">
            <a:xfrm>
              <a:off x="3223" y="7567"/>
              <a:ext cx="11938"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转租期间，原租赁合同变更、解除或者终止，转租合同也随之相应的变更、解除或者终止。</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endParaRPr>
            </a:p>
          </p:txBody>
        </p:sp>
      </p:grpSp>
      <p:sp>
        <p:nvSpPr>
          <p:cNvPr id="6" name="PA-文本框 5"/>
          <p:cNvSpPr txBox="1"/>
          <p:nvPr>
            <p:custDataLst>
              <p:tags r:id="rId18"/>
            </p:custDataLst>
          </p:nvPr>
        </p:nvSpPr>
        <p:spPr>
          <a:xfrm>
            <a:off x="572770" y="1445895"/>
            <a:ext cx="3862705" cy="521970"/>
          </a:xfrm>
          <a:prstGeom prst="rect">
            <a:avLst/>
          </a:prstGeom>
          <a:noFill/>
        </p:spPr>
        <p:txBody>
          <a:bodyPr wrap="square" rtlCol="0" anchor="t">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转租应注意的问题</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endParaRPr>
          </a:p>
        </p:txBody>
      </p:sp>
      <p:pic>
        <p:nvPicPr>
          <p:cNvPr id="7" name="PA-图片 6"/>
          <p:cNvPicPr>
            <a:picLocks noChangeAspect="1"/>
          </p:cNvPicPr>
          <p:nvPr>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a:off x="10018395" y="4024630"/>
            <a:ext cx="1750060" cy="2091055"/>
          </a:xfrm>
          <a:prstGeom prst="rect">
            <a:avLst/>
          </a:prstGeom>
          <a:ln>
            <a:noFill/>
          </a:ln>
          <a:effectLst>
            <a:outerShdw blurRad="292100" dist="139700" dir="2700000" algn="tl" rotWithShape="0">
              <a:srgbClr val="333333">
                <a:alpha val="65000"/>
              </a:srgbClr>
            </a:outerShdw>
          </a:effectLst>
        </p:spPr>
      </p:pic>
    </p:spTree>
    <p:custDataLst>
      <p:tags r:id="rId2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800" decel="100000"/>
                                        <p:tgtEl>
                                          <p:spTgt spid="7"/>
                                        </p:tgtEl>
                                      </p:cBhvr>
                                    </p:animEffect>
                                    <p:anim calcmode="lin" valueType="num">
                                      <p:cBhvr>
                                        <p:cTn id="35" dur="800" decel="100000" fill="hold"/>
                                        <p:tgtEl>
                                          <p:spTgt spid="7"/>
                                        </p:tgtEl>
                                        <p:attrNameLst>
                                          <p:attrName>style.rotation</p:attrName>
                                        </p:attrNameLst>
                                      </p:cBhvr>
                                      <p:tavLst>
                                        <p:tav tm="0">
                                          <p:val>
                                            <p:fltVal val="-90"/>
                                          </p:val>
                                        </p:tav>
                                        <p:tav tm="100000">
                                          <p:val>
                                            <p:fltVal val="0"/>
                                          </p:val>
                                        </p:tav>
                                      </p:tavLst>
                                    </p:anim>
                                    <p:anim calcmode="lin" valueType="num">
                                      <p:cBhvr>
                                        <p:cTn id="36" dur="800" decel="100000" fill="hold"/>
                                        <p:tgtEl>
                                          <p:spTgt spid="7"/>
                                        </p:tgtEl>
                                        <p:attrNameLst>
                                          <p:attrName>ppt_x</p:attrName>
                                        </p:attrNameLst>
                                      </p:cBhvr>
                                      <p:tavLst>
                                        <p:tav tm="0">
                                          <p:val>
                                            <p:strVal val="#ppt_x+0.4"/>
                                          </p:val>
                                        </p:tav>
                                        <p:tav tm="100000">
                                          <p:val>
                                            <p:strVal val="#ppt_x-0.05"/>
                                          </p:val>
                                        </p:tav>
                                      </p:tavLst>
                                    </p:anim>
                                    <p:anim calcmode="lin" valueType="num">
                                      <p:cBhvr>
                                        <p:cTn id="37" dur="800" decel="100000" fill="hold"/>
                                        <p:tgtEl>
                                          <p:spTgt spid="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1"/>
          <p:cNvSpPr/>
          <p:nvPr>
            <p:custDataLst>
              <p:tags r:id="rId1"/>
            </p:custDataLst>
          </p:nvPr>
        </p:nvSpPr>
        <p:spPr>
          <a:xfrm>
            <a:off x="0" y="1301750"/>
            <a:ext cx="12191365" cy="43980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A-图片 3" descr="51miz-E1088628-8CCBA223_看图王"/>
          <p:cNvPicPr>
            <a:picLocks noChangeAspect="1"/>
          </p:cNvPicPr>
          <p:nvPr>
            <p:custDataLst>
              <p:tags r:id="rId2"/>
            </p:custDataLst>
          </p:nvPr>
        </p:nvPicPr>
        <p:blipFill>
          <a:blip r:embed="rId3"/>
          <a:stretch>
            <a:fillRect/>
          </a:stretch>
        </p:blipFill>
        <p:spPr>
          <a:xfrm>
            <a:off x="5690870" y="1973580"/>
            <a:ext cx="6097270" cy="4208780"/>
          </a:xfrm>
          <a:prstGeom prst="rect">
            <a:avLst/>
          </a:prstGeom>
        </p:spPr>
      </p:pic>
      <p:grpSp>
        <p:nvGrpSpPr>
          <p:cNvPr id="3" name="PA-组合 2"/>
          <p:cNvGrpSpPr/>
          <p:nvPr>
            <p:custDataLst>
              <p:tags r:id="rId4"/>
            </p:custDataLst>
          </p:nvPr>
        </p:nvGrpSpPr>
        <p:grpSpPr>
          <a:xfrm>
            <a:off x="1049655" y="2565400"/>
            <a:ext cx="6530975" cy="1445260"/>
            <a:chOff x="8536" y="2141"/>
            <a:chExt cx="10285" cy="2276"/>
          </a:xfrm>
        </p:grpSpPr>
        <p:sp>
          <p:nvSpPr>
            <p:cNvPr id="15" name="PA-文本框 14"/>
            <p:cNvSpPr txBox="1"/>
            <p:nvPr>
              <p:custDataLst>
                <p:tags r:id="rId5"/>
              </p:custDataLst>
            </p:nvPr>
          </p:nvSpPr>
          <p:spPr>
            <a:xfrm>
              <a:off x="10662" y="2398"/>
              <a:ext cx="8159" cy="1113"/>
            </a:xfrm>
            <a:prstGeom prst="rect">
              <a:avLst/>
            </a:prstGeom>
            <a:noFill/>
          </p:spPr>
          <p:txBody>
            <a:bodyPr wrap="square" rtlCol="0">
              <a:spAutoFit/>
            </a:bodyPr>
            <a:lstStyle/>
            <a:p>
              <a:pPr algn="l"/>
              <a:r>
                <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rPr>
                <a:t>婚姻法知识</a:t>
              </a:r>
              <a:endPar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endParaRPr>
            </a:p>
          </p:txBody>
        </p:sp>
        <p:sp>
          <p:nvSpPr>
            <p:cNvPr id="16" name="PA-文本框 15"/>
            <p:cNvSpPr txBox="1">
              <a:spLocks noChangeArrowheads="1"/>
            </p:cNvSpPr>
            <p:nvPr>
              <p:custDataLst>
                <p:tags r:id="rId6"/>
              </p:custDataLst>
            </p:nvPr>
          </p:nvSpPr>
          <p:spPr bwMode="auto">
            <a:xfrm>
              <a:off x="8536" y="2141"/>
              <a:ext cx="2165"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8800" dirty="0">
                  <a:solidFill>
                    <a:schemeClr val="bg1"/>
                  </a:solidFill>
                  <a:latin typeface="Impact" panose="020B0806030902050204" pitchFamily="34" charset="0"/>
                </a:rPr>
                <a:t>03</a:t>
              </a:r>
              <a:endParaRPr lang="en-US" altLang="zh-CN" sz="8800" dirty="0">
                <a:solidFill>
                  <a:schemeClr val="bg1"/>
                </a:solidFill>
                <a:latin typeface="Impact" panose="020B0806030902050204" pitchFamily="34" charset="0"/>
              </a:endParaRPr>
            </a:p>
          </p:txBody>
        </p:sp>
        <p:sp>
          <p:nvSpPr>
            <p:cNvPr id="7" name="PA-文本框 8"/>
            <p:cNvSpPr txBox="1"/>
            <p:nvPr>
              <p:custDataLst>
                <p:tags r:id="rId7"/>
              </p:custDataLst>
            </p:nvPr>
          </p:nvSpPr>
          <p:spPr bwMode="auto">
            <a:xfrm>
              <a:off x="10662" y="3511"/>
              <a:ext cx="5907" cy="725"/>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20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20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1"/>
            </p:custDataLst>
          </p:nvPr>
        </p:nvGrpSpPr>
        <p:grpSpPr>
          <a:xfrm>
            <a:off x="416560" y="146685"/>
            <a:ext cx="4326255" cy="912495"/>
            <a:chOff x="9241" y="4949"/>
            <a:chExt cx="6813" cy="1437"/>
          </a:xfrm>
        </p:grpSpPr>
        <p:sp>
          <p:nvSpPr>
            <p:cNvPr id="35" name="PA-文本框 34"/>
            <p:cNvSpPr txBox="1"/>
            <p:nvPr>
              <p:custDataLst>
                <p:tags r:id="rId2"/>
              </p:custDataLst>
            </p:nvPr>
          </p:nvSpPr>
          <p:spPr>
            <a:xfrm>
              <a:off x="10662" y="510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婚姻法知识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文本框 8"/>
            <p:cNvSpPr txBox="1"/>
            <p:nvPr>
              <p:custDataLst>
                <p:tags r:id="rId3"/>
              </p:custDataLst>
            </p:nvPr>
          </p:nvSpPr>
          <p:spPr bwMode="auto">
            <a:xfrm>
              <a:off x="10662" y="5748"/>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2" name="PA-文本框 15"/>
            <p:cNvSpPr txBox="1">
              <a:spLocks noChangeArrowheads="1"/>
            </p:cNvSpPr>
            <p:nvPr>
              <p:custDataLst>
                <p:tags r:id="rId4"/>
              </p:custDataLst>
            </p:nvPr>
          </p:nvSpPr>
          <p:spPr bwMode="auto">
            <a:xfrm>
              <a:off x="9241" y="4949"/>
              <a:ext cx="142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03</a:t>
              </a:r>
              <a:endParaRPr lang="en-US" altLang="zh-CN" sz="5335" dirty="0">
                <a:solidFill>
                  <a:schemeClr val="bg1"/>
                </a:solidFill>
                <a:latin typeface="Impact" panose="020B0806030902050204" pitchFamily="34" charset="0"/>
              </a:endParaRPr>
            </a:p>
          </p:txBody>
        </p:sp>
      </p:grpSp>
      <p:sp>
        <p:nvSpPr>
          <p:cNvPr id="34" name="PA-文本框 33"/>
          <p:cNvSpPr txBox="1"/>
          <p:nvPr>
            <p:custDataLst>
              <p:tags r:id="rId5"/>
            </p:custDataLst>
          </p:nvPr>
        </p:nvSpPr>
        <p:spPr>
          <a:xfrm>
            <a:off x="4351020" y="2053590"/>
            <a:ext cx="4038600" cy="521970"/>
          </a:xfrm>
          <a:prstGeom prst="rect">
            <a:avLst/>
          </a:prstGeom>
          <a:noFill/>
        </p:spPr>
        <p:txBody>
          <a:bodyPr wrap="square" rtlCol="0">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婚姻合法有效的条件</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2" name="PA-文本框 1"/>
          <p:cNvSpPr txBox="1"/>
          <p:nvPr>
            <p:custDataLst>
              <p:tags r:id="rId6"/>
            </p:custDataLst>
          </p:nvPr>
        </p:nvSpPr>
        <p:spPr>
          <a:xfrm>
            <a:off x="4351020" y="2826385"/>
            <a:ext cx="7098030" cy="2399665"/>
          </a:xfrm>
          <a:prstGeom prst="rect">
            <a:avLst/>
          </a:prstGeom>
          <a:noFill/>
        </p:spPr>
        <p:txBody>
          <a:bodyPr wrap="square" rtlCol="0">
            <a:spAutoFit/>
          </a:bodyPr>
          <a:lstStyle/>
          <a:p>
            <a:pPr marL="285750" indent="-285750">
              <a:lnSpc>
                <a:spcPct val="150000"/>
              </a:lnSpc>
              <a:buClr>
                <a:srgbClr val="8E4638"/>
              </a:buClr>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男女双方达到法定婚龄（男方满</a:t>
            </a: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22</a:t>
            </a: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周岁，女方满</a:t>
            </a: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a:t>
            </a: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周岁</a:t>
            </a: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Clr>
                <a:srgbClr val="8E4638"/>
              </a:buClr>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男女双方完全自愿</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Clr>
                <a:srgbClr val="8E4638"/>
              </a:buClr>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无禁止结婚的亲属关系</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Clr>
                <a:srgbClr val="8E4638"/>
              </a:buClr>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婚前没有患有医学上认为不应当结婚的疾病</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Clr>
                <a:srgbClr val="8E4638"/>
              </a:buClr>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无重婚情况</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5" name="PA-图片 4" descr="51miz-E981529-FAD1FDCB_看图王"/>
          <p:cNvPicPr>
            <a:picLocks noChangeAspect="1"/>
          </p:cNvPicPr>
          <p:nvPr>
            <p:custDataLst>
              <p:tags r:id="rId7"/>
            </p:custDataLst>
          </p:nvPr>
        </p:nvPicPr>
        <p:blipFill>
          <a:blip r:embed="rId8"/>
          <a:srcRect l="39539" t="50739" r="33586" b="9874"/>
          <a:stretch>
            <a:fillRect/>
          </a:stretch>
        </p:blipFill>
        <p:spPr>
          <a:xfrm>
            <a:off x="594995" y="1283335"/>
            <a:ext cx="3555365" cy="521081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800" decel="100000"/>
                                        <p:tgtEl>
                                          <p:spTgt spid="34"/>
                                        </p:tgtEl>
                                      </p:cBhvr>
                                    </p:animEffect>
                                    <p:anim calcmode="lin" valueType="num">
                                      <p:cBhvr>
                                        <p:cTn id="17" dur="800" decel="100000" fill="hold"/>
                                        <p:tgtEl>
                                          <p:spTgt spid="34"/>
                                        </p:tgtEl>
                                        <p:attrNameLst>
                                          <p:attrName>style.rotation</p:attrName>
                                        </p:attrNameLst>
                                      </p:cBhvr>
                                      <p:tavLst>
                                        <p:tav tm="0">
                                          <p:val>
                                            <p:fltVal val="-90"/>
                                          </p:val>
                                        </p:tav>
                                        <p:tav tm="100000">
                                          <p:val>
                                            <p:fltVal val="0"/>
                                          </p:val>
                                        </p:tav>
                                      </p:tavLst>
                                    </p:anim>
                                    <p:anim calcmode="lin" valueType="num">
                                      <p:cBhvr>
                                        <p:cTn id="18" dur="800" decel="100000" fill="hold"/>
                                        <p:tgtEl>
                                          <p:spTgt spid="34"/>
                                        </p:tgtEl>
                                        <p:attrNameLst>
                                          <p:attrName>ppt_x</p:attrName>
                                        </p:attrNameLst>
                                      </p:cBhvr>
                                      <p:tavLst>
                                        <p:tav tm="0">
                                          <p:val>
                                            <p:strVal val="#ppt_x+0.4"/>
                                          </p:val>
                                        </p:tav>
                                        <p:tav tm="100000">
                                          <p:val>
                                            <p:strVal val="#ppt_x-0.05"/>
                                          </p:val>
                                        </p:tav>
                                      </p:tavLst>
                                    </p:anim>
                                    <p:anim calcmode="lin" valueType="num">
                                      <p:cBhvr>
                                        <p:cTn id="19" dur="800" decel="100000" fill="hold"/>
                                        <p:tgtEl>
                                          <p:spTgt spid="3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1"/>
            </p:custDataLst>
          </p:nvPr>
        </p:nvGrpSpPr>
        <p:grpSpPr>
          <a:xfrm>
            <a:off x="416560" y="146685"/>
            <a:ext cx="4326255" cy="912495"/>
            <a:chOff x="9241" y="4949"/>
            <a:chExt cx="6813" cy="1437"/>
          </a:xfrm>
        </p:grpSpPr>
        <p:sp>
          <p:nvSpPr>
            <p:cNvPr id="35" name="PA-文本框 34"/>
            <p:cNvSpPr txBox="1"/>
            <p:nvPr>
              <p:custDataLst>
                <p:tags r:id="rId2"/>
              </p:custDataLst>
            </p:nvPr>
          </p:nvSpPr>
          <p:spPr>
            <a:xfrm>
              <a:off x="10662" y="510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婚姻法知识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文本框 8"/>
            <p:cNvSpPr txBox="1"/>
            <p:nvPr>
              <p:custDataLst>
                <p:tags r:id="rId3"/>
              </p:custDataLst>
            </p:nvPr>
          </p:nvSpPr>
          <p:spPr bwMode="auto">
            <a:xfrm>
              <a:off x="10662" y="5748"/>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2" name="PA-文本框 15"/>
            <p:cNvSpPr txBox="1">
              <a:spLocks noChangeArrowheads="1"/>
            </p:cNvSpPr>
            <p:nvPr>
              <p:custDataLst>
                <p:tags r:id="rId4"/>
              </p:custDataLst>
            </p:nvPr>
          </p:nvSpPr>
          <p:spPr bwMode="auto">
            <a:xfrm>
              <a:off x="9241" y="4949"/>
              <a:ext cx="142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03</a:t>
              </a:r>
              <a:endParaRPr lang="en-US" altLang="zh-CN" sz="5335" dirty="0">
                <a:solidFill>
                  <a:schemeClr val="bg1"/>
                </a:solidFill>
                <a:latin typeface="Impact" panose="020B0806030902050204" pitchFamily="34" charset="0"/>
              </a:endParaRPr>
            </a:p>
          </p:txBody>
        </p:sp>
      </p:grpSp>
      <p:sp>
        <p:nvSpPr>
          <p:cNvPr id="34" name="PA-文本框 33"/>
          <p:cNvSpPr txBox="1"/>
          <p:nvPr>
            <p:custDataLst>
              <p:tags r:id="rId5"/>
            </p:custDataLst>
          </p:nvPr>
        </p:nvSpPr>
        <p:spPr>
          <a:xfrm>
            <a:off x="4541520" y="2700020"/>
            <a:ext cx="4038600" cy="521970"/>
          </a:xfrm>
          <a:prstGeom prst="rect">
            <a:avLst/>
          </a:prstGeom>
          <a:noFill/>
        </p:spPr>
        <p:txBody>
          <a:bodyPr wrap="square" rtlCol="0">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无效婚姻</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2" name="PA-文本框 1"/>
          <p:cNvSpPr txBox="1"/>
          <p:nvPr>
            <p:custDataLst>
              <p:tags r:id="rId6"/>
            </p:custDataLst>
          </p:nvPr>
        </p:nvSpPr>
        <p:spPr>
          <a:xfrm>
            <a:off x="4541520" y="3221990"/>
            <a:ext cx="7447280" cy="1938020"/>
          </a:xfrm>
          <a:prstGeom prst="rect">
            <a:avLst/>
          </a:prstGeom>
          <a:noFill/>
        </p:spPr>
        <p:txBody>
          <a:bodyPr wrap="square" rtlCol="0">
            <a:spAutoFit/>
          </a:bodyPr>
          <a:lstStyle/>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重婚的</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有禁止结婚的亲属关系的</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婚前患有医学上认为不应当结婚的疾病，婚后尚未治愈的</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未到法定婚龄的</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3" name="PA-图片 2"/>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553720" y="2063750"/>
            <a:ext cx="3855720" cy="3855720"/>
          </a:xfrm>
          <a:prstGeom prst="rect">
            <a:avLst/>
          </a:prstGeom>
          <a:ln>
            <a:noFill/>
          </a:ln>
          <a:effectLst>
            <a:outerShdw blurRad="292100" dist="139700" dir="2700000" algn="tl" rotWithShape="0">
              <a:srgbClr val="333333">
                <a:alpha val="65000"/>
              </a:srgbClr>
            </a:outerShdw>
          </a:effectLst>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800" decel="100000"/>
                                        <p:tgtEl>
                                          <p:spTgt spid="34"/>
                                        </p:tgtEl>
                                      </p:cBhvr>
                                    </p:animEffect>
                                    <p:anim calcmode="lin" valueType="num">
                                      <p:cBhvr>
                                        <p:cTn id="17" dur="800" decel="100000" fill="hold"/>
                                        <p:tgtEl>
                                          <p:spTgt spid="34"/>
                                        </p:tgtEl>
                                        <p:attrNameLst>
                                          <p:attrName>style.rotation</p:attrName>
                                        </p:attrNameLst>
                                      </p:cBhvr>
                                      <p:tavLst>
                                        <p:tav tm="0">
                                          <p:val>
                                            <p:fltVal val="-90"/>
                                          </p:val>
                                        </p:tav>
                                        <p:tav tm="100000">
                                          <p:val>
                                            <p:fltVal val="0"/>
                                          </p:val>
                                        </p:tav>
                                      </p:tavLst>
                                    </p:anim>
                                    <p:anim calcmode="lin" valueType="num">
                                      <p:cBhvr>
                                        <p:cTn id="18" dur="800" decel="100000" fill="hold"/>
                                        <p:tgtEl>
                                          <p:spTgt spid="34"/>
                                        </p:tgtEl>
                                        <p:attrNameLst>
                                          <p:attrName>ppt_x</p:attrName>
                                        </p:attrNameLst>
                                      </p:cBhvr>
                                      <p:tavLst>
                                        <p:tav tm="0">
                                          <p:val>
                                            <p:strVal val="#ppt_x+0.4"/>
                                          </p:val>
                                        </p:tav>
                                        <p:tav tm="100000">
                                          <p:val>
                                            <p:strVal val="#ppt_x-0.05"/>
                                          </p:val>
                                        </p:tav>
                                      </p:tavLst>
                                    </p:anim>
                                    <p:anim calcmode="lin" valueType="num">
                                      <p:cBhvr>
                                        <p:cTn id="19" dur="800" decel="100000" fill="hold"/>
                                        <p:tgtEl>
                                          <p:spTgt spid="3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1"/>
            </p:custDataLst>
          </p:nvPr>
        </p:nvGrpSpPr>
        <p:grpSpPr>
          <a:xfrm>
            <a:off x="416560" y="146685"/>
            <a:ext cx="4326255" cy="912495"/>
            <a:chOff x="9241" y="4949"/>
            <a:chExt cx="6813" cy="1437"/>
          </a:xfrm>
        </p:grpSpPr>
        <p:sp>
          <p:nvSpPr>
            <p:cNvPr id="35" name="PA-文本框 34"/>
            <p:cNvSpPr txBox="1"/>
            <p:nvPr>
              <p:custDataLst>
                <p:tags r:id="rId2"/>
              </p:custDataLst>
            </p:nvPr>
          </p:nvSpPr>
          <p:spPr>
            <a:xfrm>
              <a:off x="10662" y="510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婚姻法知识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文本框 8"/>
            <p:cNvSpPr txBox="1"/>
            <p:nvPr>
              <p:custDataLst>
                <p:tags r:id="rId3"/>
              </p:custDataLst>
            </p:nvPr>
          </p:nvSpPr>
          <p:spPr bwMode="auto">
            <a:xfrm>
              <a:off x="10662" y="5748"/>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2" name="PA-文本框 15"/>
            <p:cNvSpPr txBox="1">
              <a:spLocks noChangeArrowheads="1"/>
            </p:cNvSpPr>
            <p:nvPr>
              <p:custDataLst>
                <p:tags r:id="rId4"/>
              </p:custDataLst>
            </p:nvPr>
          </p:nvSpPr>
          <p:spPr bwMode="auto">
            <a:xfrm>
              <a:off x="9241" y="4949"/>
              <a:ext cx="142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03</a:t>
              </a:r>
              <a:endParaRPr lang="en-US" altLang="zh-CN" sz="5335" dirty="0">
                <a:solidFill>
                  <a:schemeClr val="bg1"/>
                </a:solidFill>
                <a:latin typeface="Impact" panose="020B0806030902050204" pitchFamily="34" charset="0"/>
              </a:endParaRPr>
            </a:p>
          </p:txBody>
        </p:sp>
      </p:grpSp>
      <p:sp>
        <p:nvSpPr>
          <p:cNvPr id="2" name="PA-文本框 1"/>
          <p:cNvSpPr txBox="1"/>
          <p:nvPr>
            <p:custDataLst>
              <p:tags r:id="rId5"/>
            </p:custDataLst>
          </p:nvPr>
        </p:nvSpPr>
        <p:spPr>
          <a:xfrm>
            <a:off x="589915" y="1391285"/>
            <a:ext cx="7138035" cy="521970"/>
          </a:xfrm>
          <a:prstGeom prst="rect">
            <a:avLst/>
          </a:prstGeom>
          <a:noFill/>
        </p:spPr>
        <p:txBody>
          <a:bodyPr wrap="square" rtlCol="0" anchor="t">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如何认定财产是夫妻共同财产还是个人财产</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pic>
        <p:nvPicPr>
          <p:cNvPr id="3" name="PA-图片 2" descr="51miz-E1128323-0ACE6595_看图王"/>
          <p:cNvPicPr>
            <a:picLocks noChangeAspect="1"/>
          </p:cNvPicPr>
          <p:nvPr>
            <p:custDataLst>
              <p:tags r:id="rId6"/>
            </p:custDataLst>
          </p:nvPr>
        </p:nvPicPr>
        <p:blipFill>
          <a:blip r:embed="rId7"/>
          <a:stretch>
            <a:fillRect/>
          </a:stretch>
        </p:blipFill>
        <p:spPr>
          <a:xfrm>
            <a:off x="8194040" y="2674620"/>
            <a:ext cx="3479165" cy="3479165"/>
          </a:xfrm>
          <a:prstGeom prst="rect">
            <a:avLst/>
          </a:prstGeom>
        </p:spPr>
      </p:pic>
      <p:sp>
        <p:nvSpPr>
          <p:cNvPr id="9" name="PA-文本框 8"/>
          <p:cNvSpPr txBox="1"/>
          <p:nvPr>
            <p:custDataLst>
              <p:tags r:id="rId8"/>
            </p:custDataLst>
          </p:nvPr>
        </p:nvSpPr>
        <p:spPr>
          <a:xfrm>
            <a:off x="653694" y="2022760"/>
            <a:ext cx="10387330" cy="398780"/>
          </a:xfrm>
          <a:prstGeom prst="rect">
            <a:avLst/>
          </a:prstGeom>
          <a:noFill/>
        </p:spPr>
        <p:txBody>
          <a:bodyPr wrap="none" rtlCol="0">
            <a:spAutoFit/>
          </a:bodyPr>
          <a:lstStyle/>
          <a:p>
            <a:r>
              <a:rPr lang="zh-CN" altLang="en-US" sz="2000" dirty="0">
                <a:solidFill>
                  <a:srgbClr val="542A21"/>
                </a:solidFill>
                <a:latin typeface="微软雅黑" panose="020B0503020204020204" charset="-122"/>
                <a:ea typeface="微软雅黑" panose="020B0503020204020204" charset="-122"/>
                <a:cs typeface="微软雅黑" panose="020B0503020204020204" charset="-122"/>
              </a:rPr>
              <a:t>我国</a:t>
            </a:r>
            <a:r>
              <a:rPr lang="en-US" altLang="zh-CN" sz="2000" dirty="0">
                <a:solidFill>
                  <a:srgbClr val="542A21"/>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542A21"/>
                </a:solidFill>
                <a:latin typeface="微软雅黑" panose="020B0503020204020204" charset="-122"/>
                <a:ea typeface="微软雅黑" panose="020B0503020204020204" charset="-122"/>
                <a:cs typeface="微软雅黑" panose="020B0503020204020204" charset="-122"/>
              </a:rPr>
              <a:t>婚姻法</a:t>
            </a:r>
            <a:r>
              <a:rPr lang="en-US" altLang="zh-CN" sz="2000" dirty="0">
                <a:solidFill>
                  <a:srgbClr val="542A21"/>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542A21"/>
                </a:solidFill>
                <a:latin typeface="微软雅黑" panose="020B0503020204020204" charset="-122"/>
                <a:ea typeface="微软雅黑" panose="020B0503020204020204" charset="-122"/>
                <a:cs typeface="微软雅黑" panose="020B0503020204020204" charset="-122"/>
              </a:rPr>
              <a:t>第</a:t>
            </a:r>
            <a:r>
              <a:rPr lang="en-US" altLang="zh-CN" sz="2000" dirty="0">
                <a:solidFill>
                  <a:srgbClr val="542A21"/>
                </a:solidFill>
                <a:latin typeface="微软雅黑" panose="020B0503020204020204" charset="-122"/>
                <a:ea typeface="微软雅黑" panose="020B0503020204020204" charset="-122"/>
                <a:cs typeface="微软雅黑" panose="020B0503020204020204" charset="-122"/>
              </a:rPr>
              <a:t>17</a:t>
            </a:r>
            <a:r>
              <a:rPr lang="zh-CN" altLang="en-US" sz="2000" dirty="0">
                <a:solidFill>
                  <a:srgbClr val="542A21"/>
                </a:solidFill>
                <a:latin typeface="微软雅黑" panose="020B0503020204020204" charset="-122"/>
                <a:ea typeface="微软雅黑" panose="020B0503020204020204" charset="-122"/>
                <a:cs typeface="微软雅黑" panose="020B0503020204020204" charset="-122"/>
              </a:rPr>
              <a:t>条规定：夫妻在婚姻关系存续期间所得的下列财产，归夫妻共同所有：</a:t>
            </a:r>
            <a:endParaRPr lang="zh-CN" altLang="en-US" sz="2000" dirty="0">
              <a:solidFill>
                <a:srgbClr val="542A21"/>
              </a:solidFill>
              <a:latin typeface="微软雅黑" panose="020B0503020204020204" charset="-122"/>
              <a:ea typeface="微软雅黑" panose="020B0503020204020204" charset="-122"/>
              <a:cs typeface="微软雅黑" panose="020B0503020204020204" charset="-122"/>
            </a:endParaRPr>
          </a:p>
        </p:txBody>
      </p:sp>
      <p:grpSp>
        <p:nvGrpSpPr>
          <p:cNvPr id="54" name="PA-组合 53"/>
          <p:cNvGrpSpPr/>
          <p:nvPr>
            <p:custDataLst>
              <p:tags r:id="rId9"/>
            </p:custDataLst>
          </p:nvPr>
        </p:nvGrpSpPr>
        <p:grpSpPr>
          <a:xfrm>
            <a:off x="668020" y="2657475"/>
            <a:ext cx="1998980" cy="1640840"/>
            <a:chOff x="1120" y="-3399"/>
            <a:chExt cx="3148" cy="2584"/>
          </a:xfrm>
        </p:grpSpPr>
        <p:grpSp>
          <p:nvGrpSpPr>
            <p:cNvPr id="38" name="组合 37"/>
            <p:cNvGrpSpPr/>
            <p:nvPr/>
          </p:nvGrpSpPr>
          <p:grpSpPr>
            <a:xfrm>
              <a:off x="1120" y="-3399"/>
              <a:ext cx="3148" cy="2585"/>
              <a:chOff x="2354" y="4059"/>
              <a:chExt cx="3456" cy="3027"/>
            </a:xfrm>
          </p:grpSpPr>
          <p:grpSp>
            <p:nvGrpSpPr>
              <p:cNvPr id="7" name="组合 6"/>
              <p:cNvGrpSpPr/>
              <p:nvPr/>
            </p:nvGrpSpPr>
            <p:grpSpPr>
              <a:xfrm>
                <a:off x="2354" y="4132"/>
                <a:ext cx="3456" cy="2954"/>
                <a:chOff x="2297723" y="1735016"/>
                <a:chExt cx="2194727" cy="1875692"/>
              </a:xfrm>
            </p:grpSpPr>
            <p:sp>
              <p:nvSpPr>
                <p:cNvPr id="8" name="PA-矩形 14"/>
                <p:cNvSpPr/>
                <p:nvPr>
                  <p:custDataLst>
                    <p:tags r:id="rId10"/>
                  </p:custDataLst>
                </p:nvPr>
              </p:nvSpPr>
              <p:spPr>
                <a:xfrm>
                  <a:off x="2297723" y="1735016"/>
                  <a:ext cx="2194727"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3" name="PA-矩形 15"/>
                <p:cNvSpPr/>
                <p:nvPr>
                  <p:custDataLst>
                    <p:tags r:id="rId11"/>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1" name="PA-文本框 3"/>
              <p:cNvSpPr txBox="1"/>
              <p:nvPr>
                <p:custDataLst>
                  <p:tags r:id="rId12"/>
                </p:custDataLst>
              </p:nvPr>
            </p:nvSpPr>
            <p:spPr>
              <a:xfrm>
                <a:off x="3534" y="4059"/>
                <a:ext cx="1096"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01</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5" name="PA-文本框 4"/>
            <p:cNvSpPr txBox="1"/>
            <p:nvPr>
              <p:custDataLst>
                <p:tags r:id="rId13"/>
              </p:custDataLst>
            </p:nvPr>
          </p:nvSpPr>
          <p:spPr>
            <a:xfrm>
              <a:off x="1421" y="-2007"/>
              <a:ext cx="2565" cy="647"/>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工资、奖金</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grpSp>
      <p:grpSp>
        <p:nvGrpSpPr>
          <p:cNvPr id="55" name="PA-组合 54"/>
          <p:cNvGrpSpPr/>
          <p:nvPr>
            <p:custDataLst>
              <p:tags r:id="rId14"/>
            </p:custDataLst>
          </p:nvPr>
        </p:nvGrpSpPr>
        <p:grpSpPr>
          <a:xfrm>
            <a:off x="3237865" y="2648585"/>
            <a:ext cx="1998980" cy="1628140"/>
            <a:chOff x="4785" y="-3378"/>
            <a:chExt cx="3148" cy="2564"/>
          </a:xfrm>
        </p:grpSpPr>
        <p:grpSp>
          <p:nvGrpSpPr>
            <p:cNvPr id="16" name="组合 15"/>
            <p:cNvGrpSpPr/>
            <p:nvPr/>
          </p:nvGrpSpPr>
          <p:grpSpPr>
            <a:xfrm>
              <a:off x="4785" y="-3378"/>
              <a:ext cx="3148" cy="2564"/>
              <a:chOff x="2354" y="4084"/>
              <a:chExt cx="3456" cy="3002"/>
            </a:xfrm>
          </p:grpSpPr>
          <p:grpSp>
            <p:nvGrpSpPr>
              <p:cNvPr id="19" name="组合 18"/>
              <p:cNvGrpSpPr/>
              <p:nvPr/>
            </p:nvGrpSpPr>
            <p:grpSpPr>
              <a:xfrm>
                <a:off x="2354" y="4132"/>
                <a:ext cx="3456" cy="2954"/>
                <a:chOff x="2297723" y="1735016"/>
                <a:chExt cx="2194727" cy="1875692"/>
              </a:xfrm>
            </p:grpSpPr>
            <p:sp>
              <p:nvSpPr>
                <p:cNvPr id="20" name="PA-矩形 14"/>
                <p:cNvSpPr/>
                <p:nvPr>
                  <p:custDataLst>
                    <p:tags r:id="rId15"/>
                  </p:custDataLst>
                </p:nvPr>
              </p:nvSpPr>
              <p:spPr>
                <a:xfrm>
                  <a:off x="2297723" y="1735016"/>
                  <a:ext cx="2194727"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2" name="PA-矩形 15"/>
                <p:cNvSpPr/>
                <p:nvPr>
                  <p:custDataLst>
                    <p:tags r:id="rId16"/>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0" name="PA-文本框 3"/>
              <p:cNvSpPr txBox="1"/>
              <p:nvPr>
                <p:custDataLst>
                  <p:tags r:id="rId17"/>
                </p:custDataLst>
              </p:nvPr>
            </p:nvSpPr>
            <p:spPr>
              <a:xfrm>
                <a:off x="3363" y="4084"/>
                <a:ext cx="1439"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02</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18" name="PA-文本框 17"/>
            <p:cNvSpPr txBox="1"/>
            <p:nvPr>
              <p:custDataLst>
                <p:tags r:id="rId18"/>
              </p:custDataLst>
            </p:nvPr>
          </p:nvSpPr>
          <p:spPr>
            <a:xfrm>
              <a:off x="4914" y="-2007"/>
              <a:ext cx="2891" cy="647"/>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生产、经营的收益</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grpSp>
      <p:grpSp>
        <p:nvGrpSpPr>
          <p:cNvPr id="56" name="PA-组合 55"/>
          <p:cNvGrpSpPr/>
          <p:nvPr>
            <p:custDataLst>
              <p:tags r:id="rId19"/>
            </p:custDataLst>
          </p:nvPr>
        </p:nvGrpSpPr>
        <p:grpSpPr>
          <a:xfrm>
            <a:off x="5807710" y="2670810"/>
            <a:ext cx="1998980" cy="1628140"/>
            <a:chOff x="8450" y="-3378"/>
            <a:chExt cx="3148" cy="2564"/>
          </a:xfrm>
        </p:grpSpPr>
        <p:grpSp>
          <p:nvGrpSpPr>
            <p:cNvPr id="34" name="组合 33"/>
            <p:cNvGrpSpPr/>
            <p:nvPr/>
          </p:nvGrpSpPr>
          <p:grpSpPr>
            <a:xfrm>
              <a:off x="8450" y="-3378"/>
              <a:ext cx="3148" cy="2564"/>
              <a:chOff x="2354" y="4084"/>
              <a:chExt cx="3456" cy="3002"/>
            </a:xfrm>
          </p:grpSpPr>
          <p:grpSp>
            <p:nvGrpSpPr>
              <p:cNvPr id="36" name="组合 35"/>
              <p:cNvGrpSpPr/>
              <p:nvPr/>
            </p:nvGrpSpPr>
            <p:grpSpPr>
              <a:xfrm>
                <a:off x="2354" y="4132"/>
                <a:ext cx="3456" cy="2954"/>
                <a:chOff x="2297723" y="1735016"/>
                <a:chExt cx="2194727" cy="1875692"/>
              </a:xfrm>
            </p:grpSpPr>
            <p:sp>
              <p:nvSpPr>
                <p:cNvPr id="40" name="PA-矩形 14"/>
                <p:cNvSpPr/>
                <p:nvPr>
                  <p:custDataLst>
                    <p:tags r:id="rId20"/>
                  </p:custDataLst>
                </p:nvPr>
              </p:nvSpPr>
              <p:spPr>
                <a:xfrm>
                  <a:off x="2297723" y="1735016"/>
                  <a:ext cx="2194727"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PA-矩形 15"/>
                <p:cNvSpPr/>
                <p:nvPr>
                  <p:custDataLst>
                    <p:tags r:id="rId21"/>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3" name="PA-文本框 3"/>
              <p:cNvSpPr txBox="1"/>
              <p:nvPr>
                <p:custDataLst>
                  <p:tags r:id="rId22"/>
                </p:custDataLst>
              </p:nvPr>
            </p:nvSpPr>
            <p:spPr>
              <a:xfrm>
                <a:off x="3350" y="4084"/>
                <a:ext cx="1465"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03</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21" name="PA-文本框 20"/>
            <p:cNvSpPr txBox="1"/>
            <p:nvPr>
              <p:custDataLst>
                <p:tags r:id="rId23"/>
              </p:custDataLst>
            </p:nvPr>
          </p:nvSpPr>
          <p:spPr>
            <a:xfrm>
              <a:off x="8742" y="-2007"/>
              <a:ext cx="2565" cy="647"/>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知识产权的收益</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7" name="PA-组合 56"/>
          <p:cNvGrpSpPr/>
          <p:nvPr>
            <p:custDataLst>
              <p:tags r:id="rId24"/>
            </p:custDataLst>
          </p:nvPr>
        </p:nvGrpSpPr>
        <p:grpSpPr>
          <a:xfrm>
            <a:off x="666750" y="4448798"/>
            <a:ext cx="3366770" cy="1624342"/>
            <a:chOff x="12115" y="-3372"/>
            <a:chExt cx="3148" cy="2558"/>
          </a:xfrm>
        </p:grpSpPr>
        <p:grpSp>
          <p:nvGrpSpPr>
            <p:cNvPr id="44" name="组合 43"/>
            <p:cNvGrpSpPr/>
            <p:nvPr/>
          </p:nvGrpSpPr>
          <p:grpSpPr>
            <a:xfrm>
              <a:off x="12115" y="-3372"/>
              <a:ext cx="3148" cy="2558"/>
              <a:chOff x="2354" y="4091"/>
              <a:chExt cx="3456" cy="2995"/>
            </a:xfrm>
          </p:grpSpPr>
          <p:grpSp>
            <p:nvGrpSpPr>
              <p:cNvPr id="45" name="组合 44"/>
              <p:cNvGrpSpPr/>
              <p:nvPr/>
            </p:nvGrpSpPr>
            <p:grpSpPr>
              <a:xfrm>
                <a:off x="2354" y="4132"/>
                <a:ext cx="3456" cy="2954"/>
                <a:chOff x="2297723" y="1735016"/>
                <a:chExt cx="2194727" cy="1875692"/>
              </a:xfrm>
            </p:grpSpPr>
            <p:sp>
              <p:nvSpPr>
                <p:cNvPr id="46" name="PA-矩形 14"/>
                <p:cNvSpPr/>
                <p:nvPr>
                  <p:custDataLst>
                    <p:tags r:id="rId25"/>
                  </p:custDataLst>
                </p:nvPr>
              </p:nvSpPr>
              <p:spPr>
                <a:xfrm>
                  <a:off x="2297723" y="1735016"/>
                  <a:ext cx="2194727"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PA-矩形 15"/>
                <p:cNvSpPr/>
                <p:nvPr>
                  <p:custDataLst>
                    <p:tags r:id="rId26"/>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8" name="PA-文本框 3"/>
              <p:cNvSpPr txBox="1"/>
              <p:nvPr>
                <p:custDataLst>
                  <p:tags r:id="rId27"/>
                </p:custDataLst>
              </p:nvPr>
            </p:nvSpPr>
            <p:spPr>
              <a:xfrm>
                <a:off x="3337" y="4091"/>
                <a:ext cx="1489"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04</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24" name="PA-文本框 23"/>
            <p:cNvSpPr txBox="1"/>
            <p:nvPr>
              <p:custDataLst>
                <p:tags r:id="rId28"/>
              </p:custDataLst>
            </p:nvPr>
          </p:nvSpPr>
          <p:spPr>
            <a:xfrm>
              <a:off x="12116" y="-2237"/>
              <a:ext cx="3147" cy="1151"/>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继承或赠与所得的财产，但本法第十八条第三项规定的除外</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8" name="PA-组合 57"/>
          <p:cNvGrpSpPr/>
          <p:nvPr>
            <p:custDataLst>
              <p:tags r:id="rId29"/>
            </p:custDataLst>
          </p:nvPr>
        </p:nvGrpSpPr>
        <p:grpSpPr>
          <a:xfrm>
            <a:off x="4269105" y="4471154"/>
            <a:ext cx="3537585" cy="1610241"/>
            <a:chOff x="15780" y="-3350"/>
            <a:chExt cx="3589" cy="2536"/>
          </a:xfrm>
        </p:grpSpPr>
        <p:grpSp>
          <p:nvGrpSpPr>
            <p:cNvPr id="49" name="组合 48"/>
            <p:cNvGrpSpPr/>
            <p:nvPr/>
          </p:nvGrpSpPr>
          <p:grpSpPr>
            <a:xfrm>
              <a:off x="15780" y="-3350"/>
              <a:ext cx="3589" cy="2536"/>
              <a:chOff x="2354" y="4117"/>
              <a:chExt cx="3940" cy="2969"/>
            </a:xfrm>
          </p:grpSpPr>
          <p:grpSp>
            <p:nvGrpSpPr>
              <p:cNvPr id="50" name="组合 49"/>
              <p:cNvGrpSpPr/>
              <p:nvPr/>
            </p:nvGrpSpPr>
            <p:grpSpPr>
              <a:xfrm>
                <a:off x="2354" y="4132"/>
                <a:ext cx="3940" cy="2954"/>
                <a:chOff x="2297723" y="1735016"/>
                <a:chExt cx="2502191" cy="1875692"/>
              </a:xfrm>
            </p:grpSpPr>
            <p:sp>
              <p:nvSpPr>
                <p:cNvPr id="51" name="PA-矩形 14"/>
                <p:cNvSpPr/>
                <p:nvPr>
                  <p:custDataLst>
                    <p:tags r:id="rId30"/>
                  </p:custDataLst>
                </p:nvPr>
              </p:nvSpPr>
              <p:spPr>
                <a:xfrm>
                  <a:off x="2297723" y="1735016"/>
                  <a:ext cx="2502191"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PA-矩形 15"/>
                <p:cNvSpPr/>
                <p:nvPr>
                  <p:custDataLst>
                    <p:tags r:id="rId31"/>
                  </p:custDataLst>
                </p:nvPr>
              </p:nvSpPr>
              <p:spPr>
                <a:xfrm>
                  <a:off x="2297723" y="1735016"/>
                  <a:ext cx="2502191" cy="683219"/>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53" name="PA-文本框 3"/>
              <p:cNvSpPr txBox="1"/>
              <p:nvPr>
                <p:custDataLst>
                  <p:tags r:id="rId32"/>
                </p:custDataLst>
              </p:nvPr>
            </p:nvSpPr>
            <p:spPr>
              <a:xfrm>
                <a:off x="3699" y="4117"/>
                <a:ext cx="1178"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05</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27" name="PA-文本框 26"/>
            <p:cNvSpPr txBox="1"/>
            <p:nvPr>
              <p:custDataLst>
                <p:tags r:id="rId33"/>
              </p:custDataLst>
            </p:nvPr>
          </p:nvSpPr>
          <p:spPr>
            <a:xfrm>
              <a:off x="15781" y="-2250"/>
              <a:ext cx="3521" cy="1151"/>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其他应当归共同所有的财产。夫妻对共同所有的财产，有平等的处理权。</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grpSp>
    </p:spTree>
    <p:custDataLst>
      <p:tags r:id="rId3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1"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800" decel="100000"/>
                                        <p:tgtEl>
                                          <p:spTgt spid="9"/>
                                        </p:tgtEl>
                                      </p:cBhvr>
                                    </p:animEffect>
                                    <p:anim calcmode="lin" valueType="num">
                                      <p:cBhvr>
                                        <p:cTn id="35" dur="800" decel="100000" fill="hold"/>
                                        <p:tgtEl>
                                          <p:spTgt spid="9"/>
                                        </p:tgtEl>
                                        <p:attrNameLst>
                                          <p:attrName>style.rotation</p:attrName>
                                        </p:attrNameLst>
                                      </p:cBhvr>
                                      <p:tavLst>
                                        <p:tav tm="0">
                                          <p:val>
                                            <p:fltVal val="-90"/>
                                          </p:val>
                                        </p:tav>
                                        <p:tav tm="100000">
                                          <p:val>
                                            <p:fltVal val="0"/>
                                          </p:val>
                                        </p:tav>
                                      </p:tavLst>
                                    </p:anim>
                                    <p:anim calcmode="lin" valueType="num">
                                      <p:cBhvr>
                                        <p:cTn id="36" dur="800" decel="100000" fill="hold"/>
                                        <p:tgtEl>
                                          <p:spTgt spid="9"/>
                                        </p:tgtEl>
                                        <p:attrNameLst>
                                          <p:attrName>ppt_x</p:attrName>
                                        </p:attrNameLst>
                                      </p:cBhvr>
                                      <p:tavLst>
                                        <p:tav tm="0">
                                          <p:val>
                                            <p:strVal val="#ppt_x+0.4"/>
                                          </p:val>
                                        </p:tav>
                                        <p:tav tm="100000">
                                          <p:val>
                                            <p:strVal val="#ppt_x-0.05"/>
                                          </p:val>
                                        </p:tav>
                                      </p:tavLst>
                                    </p:anim>
                                    <p:anim calcmode="lin" valueType="num">
                                      <p:cBhvr>
                                        <p:cTn id="37" dur="800" decel="100000" fill="hold"/>
                                        <p:tgtEl>
                                          <p:spTgt spid="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800" decel="100000"/>
                                        <p:tgtEl>
                                          <p:spTgt spid="54"/>
                                        </p:tgtEl>
                                      </p:cBhvr>
                                    </p:animEffect>
                                    <p:anim calcmode="lin" valueType="num">
                                      <p:cBhvr>
                                        <p:cTn id="44" dur="800" decel="100000" fill="hold"/>
                                        <p:tgtEl>
                                          <p:spTgt spid="54"/>
                                        </p:tgtEl>
                                        <p:attrNameLst>
                                          <p:attrName>style.rotation</p:attrName>
                                        </p:attrNameLst>
                                      </p:cBhvr>
                                      <p:tavLst>
                                        <p:tav tm="0">
                                          <p:val>
                                            <p:fltVal val="-90"/>
                                          </p:val>
                                        </p:tav>
                                        <p:tav tm="100000">
                                          <p:val>
                                            <p:fltVal val="0"/>
                                          </p:val>
                                        </p:tav>
                                      </p:tavLst>
                                    </p:anim>
                                    <p:anim calcmode="lin" valueType="num">
                                      <p:cBhvr>
                                        <p:cTn id="45" dur="800" decel="100000" fill="hold"/>
                                        <p:tgtEl>
                                          <p:spTgt spid="54"/>
                                        </p:tgtEl>
                                        <p:attrNameLst>
                                          <p:attrName>ppt_x</p:attrName>
                                        </p:attrNameLst>
                                      </p:cBhvr>
                                      <p:tavLst>
                                        <p:tav tm="0">
                                          <p:val>
                                            <p:strVal val="#ppt_x+0.4"/>
                                          </p:val>
                                        </p:tav>
                                        <p:tav tm="100000">
                                          <p:val>
                                            <p:strVal val="#ppt_x-0.05"/>
                                          </p:val>
                                        </p:tav>
                                      </p:tavLst>
                                    </p:anim>
                                    <p:anim calcmode="lin" valueType="num">
                                      <p:cBhvr>
                                        <p:cTn id="46" dur="800" decel="100000" fill="hold"/>
                                        <p:tgtEl>
                                          <p:spTgt spid="5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800" decel="100000"/>
                                        <p:tgtEl>
                                          <p:spTgt spid="55"/>
                                        </p:tgtEl>
                                      </p:cBhvr>
                                    </p:animEffect>
                                    <p:anim calcmode="lin" valueType="num">
                                      <p:cBhvr>
                                        <p:cTn id="53" dur="800" decel="100000" fill="hold"/>
                                        <p:tgtEl>
                                          <p:spTgt spid="55"/>
                                        </p:tgtEl>
                                        <p:attrNameLst>
                                          <p:attrName>style.rotation</p:attrName>
                                        </p:attrNameLst>
                                      </p:cBhvr>
                                      <p:tavLst>
                                        <p:tav tm="0">
                                          <p:val>
                                            <p:fltVal val="-90"/>
                                          </p:val>
                                        </p:tav>
                                        <p:tav tm="100000">
                                          <p:val>
                                            <p:fltVal val="0"/>
                                          </p:val>
                                        </p:tav>
                                      </p:tavLst>
                                    </p:anim>
                                    <p:anim calcmode="lin" valueType="num">
                                      <p:cBhvr>
                                        <p:cTn id="54" dur="800" decel="100000" fill="hold"/>
                                        <p:tgtEl>
                                          <p:spTgt spid="55"/>
                                        </p:tgtEl>
                                        <p:attrNameLst>
                                          <p:attrName>ppt_x</p:attrName>
                                        </p:attrNameLst>
                                      </p:cBhvr>
                                      <p:tavLst>
                                        <p:tav tm="0">
                                          <p:val>
                                            <p:strVal val="#ppt_x+0.4"/>
                                          </p:val>
                                        </p:tav>
                                        <p:tav tm="100000">
                                          <p:val>
                                            <p:strVal val="#ppt_x-0.05"/>
                                          </p:val>
                                        </p:tav>
                                      </p:tavLst>
                                    </p:anim>
                                    <p:anim calcmode="lin" valueType="num">
                                      <p:cBhvr>
                                        <p:cTn id="55" dur="800" decel="100000" fill="hold"/>
                                        <p:tgtEl>
                                          <p:spTgt spid="5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800" decel="100000"/>
                                        <p:tgtEl>
                                          <p:spTgt spid="56"/>
                                        </p:tgtEl>
                                      </p:cBhvr>
                                    </p:animEffect>
                                    <p:anim calcmode="lin" valueType="num">
                                      <p:cBhvr>
                                        <p:cTn id="62" dur="800" decel="100000" fill="hold"/>
                                        <p:tgtEl>
                                          <p:spTgt spid="56"/>
                                        </p:tgtEl>
                                        <p:attrNameLst>
                                          <p:attrName>style.rotation</p:attrName>
                                        </p:attrNameLst>
                                      </p:cBhvr>
                                      <p:tavLst>
                                        <p:tav tm="0">
                                          <p:val>
                                            <p:fltVal val="-90"/>
                                          </p:val>
                                        </p:tav>
                                        <p:tav tm="100000">
                                          <p:val>
                                            <p:fltVal val="0"/>
                                          </p:val>
                                        </p:tav>
                                      </p:tavLst>
                                    </p:anim>
                                    <p:anim calcmode="lin" valueType="num">
                                      <p:cBhvr>
                                        <p:cTn id="63" dur="800" decel="100000" fill="hold"/>
                                        <p:tgtEl>
                                          <p:spTgt spid="56"/>
                                        </p:tgtEl>
                                        <p:attrNameLst>
                                          <p:attrName>ppt_x</p:attrName>
                                        </p:attrNameLst>
                                      </p:cBhvr>
                                      <p:tavLst>
                                        <p:tav tm="0">
                                          <p:val>
                                            <p:strVal val="#ppt_x+0.4"/>
                                          </p:val>
                                        </p:tav>
                                        <p:tav tm="100000">
                                          <p:val>
                                            <p:strVal val="#ppt_x-0.05"/>
                                          </p:val>
                                        </p:tav>
                                      </p:tavLst>
                                    </p:anim>
                                    <p:anim calcmode="lin" valueType="num">
                                      <p:cBhvr>
                                        <p:cTn id="64" dur="800" decel="100000" fill="hold"/>
                                        <p:tgtEl>
                                          <p:spTgt spid="56"/>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800" decel="100000"/>
                                        <p:tgtEl>
                                          <p:spTgt spid="57"/>
                                        </p:tgtEl>
                                      </p:cBhvr>
                                    </p:animEffect>
                                    <p:anim calcmode="lin" valueType="num">
                                      <p:cBhvr>
                                        <p:cTn id="71" dur="800" decel="100000" fill="hold"/>
                                        <p:tgtEl>
                                          <p:spTgt spid="57"/>
                                        </p:tgtEl>
                                        <p:attrNameLst>
                                          <p:attrName>style.rotation</p:attrName>
                                        </p:attrNameLst>
                                      </p:cBhvr>
                                      <p:tavLst>
                                        <p:tav tm="0">
                                          <p:val>
                                            <p:fltVal val="-90"/>
                                          </p:val>
                                        </p:tav>
                                        <p:tav tm="100000">
                                          <p:val>
                                            <p:fltVal val="0"/>
                                          </p:val>
                                        </p:tav>
                                      </p:tavLst>
                                    </p:anim>
                                    <p:anim calcmode="lin" valueType="num">
                                      <p:cBhvr>
                                        <p:cTn id="72" dur="800" decel="100000" fill="hold"/>
                                        <p:tgtEl>
                                          <p:spTgt spid="57"/>
                                        </p:tgtEl>
                                        <p:attrNameLst>
                                          <p:attrName>ppt_x</p:attrName>
                                        </p:attrNameLst>
                                      </p:cBhvr>
                                      <p:tavLst>
                                        <p:tav tm="0">
                                          <p:val>
                                            <p:strVal val="#ppt_x+0.4"/>
                                          </p:val>
                                        </p:tav>
                                        <p:tav tm="100000">
                                          <p:val>
                                            <p:strVal val="#ppt_x-0.05"/>
                                          </p:val>
                                        </p:tav>
                                      </p:tavLst>
                                    </p:anim>
                                    <p:anim calcmode="lin" valueType="num">
                                      <p:cBhvr>
                                        <p:cTn id="73" dur="800" decel="100000" fill="hold"/>
                                        <p:tgtEl>
                                          <p:spTgt spid="57"/>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57"/>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57"/>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800" decel="100000"/>
                                        <p:tgtEl>
                                          <p:spTgt spid="58"/>
                                        </p:tgtEl>
                                      </p:cBhvr>
                                    </p:animEffect>
                                    <p:anim calcmode="lin" valueType="num">
                                      <p:cBhvr>
                                        <p:cTn id="80" dur="800" decel="100000" fill="hold"/>
                                        <p:tgtEl>
                                          <p:spTgt spid="58"/>
                                        </p:tgtEl>
                                        <p:attrNameLst>
                                          <p:attrName>style.rotation</p:attrName>
                                        </p:attrNameLst>
                                      </p:cBhvr>
                                      <p:tavLst>
                                        <p:tav tm="0">
                                          <p:val>
                                            <p:fltVal val="-90"/>
                                          </p:val>
                                        </p:tav>
                                        <p:tav tm="100000">
                                          <p:val>
                                            <p:fltVal val="0"/>
                                          </p:val>
                                        </p:tav>
                                      </p:tavLst>
                                    </p:anim>
                                    <p:anim calcmode="lin" valueType="num">
                                      <p:cBhvr>
                                        <p:cTn id="81" dur="800" decel="100000" fill="hold"/>
                                        <p:tgtEl>
                                          <p:spTgt spid="58"/>
                                        </p:tgtEl>
                                        <p:attrNameLst>
                                          <p:attrName>ppt_x</p:attrName>
                                        </p:attrNameLst>
                                      </p:cBhvr>
                                      <p:tavLst>
                                        <p:tav tm="0">
                                          <p:val>
                                            <p:strVal val="#ppt_x+0.4"/>
                                          </p:val>
                                        </p:tav>
                                        <p:tav tm="100000">
                                          <p:val>
                                            <p:strVal val="#ppt_x-0.05"/>
                                          </p:val>
                                        </p:tav>
                                      </p:tavLst>
                                    </p:anim>
                                    <p:anim calcmode="lin" valueType="num">
                                      <p:cBhvr>
                                        <p:cTn id="82" dur="800" decel="100000" fill="hold"/>
                                        <p:tgtEl>
                                          <p:spTgt spid="5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图文框  6"/>
          <p:cNvSpPr/>
          <p:nvPr>
            <p:custDataLst>
              <p:tags r:id="rId1"/>
            </p:custDataLst>
          </p:nvPr>
        </p:nvSpPr>
        <p:spPr>
          <a:xfrm>
            <a:off x="635" y="0"/>
            <a:ext cx="12190730" cy="6878320"/>
          </a:xfrm>
          <a:prstGeom prst="frame">
            <a:avLst>
              <a:gd name="adj1" fmla="val 3895"/>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9" name="PA-图片 8" descr="51miz-E1088628-8CCBA223_看图王"/>
          <p:cNvPicPr>
            <a:picLocks noChangeAspect="1"/>
          </p:cNvPicPr>
          <p:nvPr>
            <p:custDataLst>
              <p:tags r:id="rId2"/>
            </p:custDataLst>
          </p:nvPr>
        </p:nvPicPr>
        <p:blipFill>
          <a:blip r:embed="rId3"/>
          <a:stretch>
            <a:fillRect/>
          </a:stretch>
        </p:blipFill>
        <p:spPr>
          <a:xfrm>
            <a:off x="520065" y="3120390"/>
            <a:ext cx="4995545" cy="3448685"/>
          </a:xfrm>
          <a:prstGeom prst="rect">
            <a:avLst/>
          </a:prstGeom>
        </p:spPr>
      </p:pic>
      <p:sp>
        <p:nvSpPr>
          <p:cNvPr id="11" name="PA-文本框 10"/>
          <p:cNvSpPr txBox="1"/>
          <p:nvPr>
            <p:custDataLst>
              <p:tags r:id="rId4"/>
            </p:custDataLst>
          </p:nvPr>
        </p:nvSpPr>
        <p:spPr>
          <a:xfrm>
            <a:off x="1932305" y="813435"/>
            <a:ext cx="1030605" cy="2306955"/>
          </a:xfrm>
          <a:prstGeom prst="rect">
            <a:avLst/>
          </a:prstGeom>
          <a:noFill/>
        </p:spPr>
        <p:txBody>
          <a:bodyPr wrap="square" rtlCol="0" anchor="t">
            <a:spAutoFit/>
          </a:bodyPr>
          <a:lstStyle/>
          <a:p>
            <a:pPr>
              <a:lnSpc>
                <a:spcPct val="100000"/>
              </a:lnSpc>
            </a:pPr>
            <a:r>
              <a:rPr lang="zh-CN" altLang="en-US" sz="7200">
                <a:solidFill>
                  <a:srgbClr val="542A21"/>
                </a:solidFill>
                <a:latin typeface="华康新综艺体W7" panose="040B0709000000000000" charset="-122"/>
                <a:ea typeface="华康新综艺体W7" panose="040B0709000000000000" charset="-122"/>
              </a:rPr>
              <a:t>目 录</a:t>
            </a:r>
            <a:endParaRPr lang="zh-CN" altLang="en-US" sz="7200">
              <a:solidFill>
                <a:srgbClr val="542A21"/>
              </a:solidFill>
              <a:latin typeface="华康新综艺体W7" panose="040B0709000000000000" charset="-122"/>
              <a:ea typeface="华康新综艺体W7" panose="040B0709000000000000" charset="-122"/>
            </a:endParaRPr>
          </a:p>
        </p:txBody>
      </p:sp>
      <p:sp>
        <p:nvSpPr>
          <p:cNvPr id="13" name="PA-文本框 12"/>
          <p:cNvSpPr txBox="1"/>
          <p:nvPr>
            <p:custDataLst>
              <p:tags r:id="rId5"/>
            </p:custDataLst>
          </p:nvPr>
        </p:nvSpPr>
        <p:spPr>
          <a:xfrm>
            <a:off x="1234440" y="1522730"/>
            <a:ext cx="613410" cy="2018030"/>
          </a:xfrm>
          <a:prstGeom prst="rect">
            <a:avLst/>
          </a:prstGeom>
          <a:noFill/>
        </p:spPr>
        <p:txBody>
          <a:bodyPr vert="eaVert" wrap="square" rtlCol="0">
            <a:spAutoFit/>
          </a:bodyPr>
          <a:lstStyle/>
          <a:p>
            <a:r>
              <a:rPr lang="en-US" altLang="zh-CN" sz="2800" b="1" noProof="0" dirty="0">
                <a:ln>
                  <a:noFill/>
                </a:ln>
                <a:solidFill>
                  <a:srgbClr val="542A21"/>
                </a:solidFill>
                <a:effectLst/>
                <a:uLnTx/>
                <a:uFillTx/>
                <a:latin typeface="微软雅黑" panose="020B0503020204020204" charset="-122"/>
                <a:ea typeface="微软雅黑" panose="020B0503020204020204" charset="-122"/>
                <a:sym typeface="Source Han Serif SC" panose="02020400000000000000" pitchFamily="18" charset="-122"/>
              </a:rPr>
              <a:t>CONTENT</a:t>
            </a:r>
            <a:endParaRPr lang="en-US" altLang="zh-CN" sz="2800" b="1" noProof="0" dirty="0">
              <a:ln>
                <a:noFill/>
              </a:ln>
              <a:solidFill>
                <a:srgbClr val="542A21"/>
              </a:solidFill>
              <a:effectLst/>
              <a:uLnTx/>
              <a:uFillTx/>
              <a:latin typeface="微软雅黑" panose="020B0503020204020204" charset="-122"/>
              <a:ea typeface="微软雅黑" panose="020B0503020204020204" charset="-122"/>
              <a:sym typeface="Source Han Serif SC" panose="02020400000000000000" pitchFamily="18" charset="-122"/>
            </a:endParaRPr>
          </a:p>
        </p:txBody>
      </p:sp>
      <p:grpSp>
        <p:nvGrpSpPr>
          <p:cNvPr id="10" name="PA-组合 9"/>
          <p:cNvGrpSpPr/>
          <p:nvPr>
            <p:custDataLst>
              <p:tags r:id="rId6"/>
            </p:custDataLst>
          </p:nvPr>
        </p:nvGrpSpPr>
        <p:grpSpPr>
          <a:xfrm>
            <a:off x="5986145" y="1249680"/>
            <a:ext cx="4326255" cy="913130"/>
            <a:chOff x="9241" y="2314"/>
            <a:chExt cx="6813" cy="1438"/>
          </a:xfrm>
        </p:grpSpPr>
        <p:sp>
          <p:nvSpPr>
            <p:cNvPr id="15" name="PA-文本框 14"/>
            <p:cNvSpPr txBox="1"/>
            <p:nvPr>
              <p:custDataLst>
                <p:tags r:id="rId7"/>
              </p:custDataLst>
            </p:nvPr>
          </p:nvSpPr>
          <p:spPr>
            <a:xfrm>
              <a:off x="10662" y="2398"/>
              <a:ext cx="5392" cy="725"/>
            </a:xfrm>
            <a:prstGeom prst="rect">
              <a:avLst/>
            </a:prstGeom>
            <a:noFill/>
          </p:spPr>
          <p:txBody>
            <a:bodyPr wrap="square" rtlCol="0">
              <a:spAutoFit/>
            </a:bodyPr>
            <a:lstStyle/>
            <a:p>
              <a:pPr algn="l"/>
              <a:r>
                <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民间借贷的知识</a:t>
              </a:r>
              <a:endPar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6" name="PA-文本框 15"/>
            <p:cNvSpPr txBox="1">
              <a:spLocks noChangeArrowheads="1"/>
            </p:cNvSpPr>
            <p:nvPr>
              <p:custDataLst>
                <p:tags r:id="rId8"/>
              </p:custDataLst>
            </p:nvPr>
          </p:nvSpPr>
          <p:spPr bwMode="auto">
            <a:xfrm>
              <a:off x="9241" y="2314"/>
              <a:ext cx="127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rgbClr val="542A21"/>
                  </a:solidFill>
                  <a:latin typeface="Impact" panose="020B0806030902050204" pitchFamily="34" charset="0"/>
                </a:rPr>
                <a:t>01</a:t>
              </a:r>
              <a:endParaRPr lang="en-US" altLang="zh-CN" sz="5335" dirty="0">
                <a:solidFill>
                  <a:srgbClr val="542A21"/>
                </a:solidFill>
                <a:latin typeface="Impact" panose="020B0806030902050204" pitchFamily="34" charset="0"/>
              </a:endParaRPr>
            </a:p>
          </p:txBody>
        </p:sp>
        <p:sp>
          <p:nvSpPr>
            <p:cNvPr id="2" name="PA-文本框 8"/>
            <p:cNvSpPr txBox="1"/>
            <p:nvPr>
              <p:custDataLst>
                <p:tags r:id="rId9"/>
              </p:custDataLst>
            </p:nvPr>
          </p:nvSpPr>
          <p:spPr bwMode="auto">
            <a:xfrm>
              <a:off x="10662" y="3123"/>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endParaRPr>
            </a:p>
          </p:txBody>
        </p:sp>
      </p:grpSp>
      <p:grpSp>
        <p:nvGrpSpPr>
          <p:cNvPr id="21" name="PA-组合 20"/>
          <p:cNvGrpSpPr/>
          <p:nvPr>
            <p:custDataLst>
              <p:tags r:id="rId10"/>
            </p:custDataLst>
          </p:nvPr>
        </p:nvGrpSpPr>
        <p:grpSpPr>
          <a:xfrm>
            <a:off x="5986145" y="2075815"/>
            <a:ext cx="4326255" cy="911860"/>
            <a:chOff x="9241" y="3615"/>
            <a:chExt cx="6813" cy="1436"/>
          </a:xfrm>
        </p:grpSpPr>
        <p:sp>
          <p:nvSpPr>
            <p:cNvPr id="30" name="PA-文本框 29"/>
            <p:cNvSpPr txBox="1"/>
            <p:nvPr>
              <p:custDataLst>
                <p:tags r:id="rId11"/>
              </p:custDataLst>
            </p:nvPr>
          </p:nvSpPr>
          <p:spPr>
            <a:xfrm>
              <a:off x="10662" y="3752"/>
              <a:ext cx="5392" cy="725"/>
            </a:xfrm>
            <a:prstGeom prst="rect">
              <a:avLst/>
            </a:prstGeom>
            <a:noFill/>
          </p:spPr>
          <p:txBody>
            <a:bodyPr wrap="square" rtlCol="0">
              <a:spAutoFit/>
            </a:bodyPr>
            <a:lstStyle/>
            <a:p>
              <a:pPr algn="l"/>
              <a:r>
                <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房产及租赁知识</a:t>
              </a:r>
              <a:endPar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3" name="PA-文本框 8"/>
            <p:cNvSpPr txBox="1"/>
            <p:nvPr>
              <p:custDataLst>
                <p:tags r:id="rId12"/>
              </p:custDataLst>
            </p:nvPr>
          </p:nvSpPr>
          <p:spPr bwMode="auto">
            <a:xfrm>
              <a:off x="10662" y="442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endParaRPr>
            </a:p>
          </p:txBody>
        </p:sp>
        <p:sp>
          <p:nvSpPr>
            <p:cNvPr id="8" name="PA-文本框 15"/>
            <p:cNvSpPr txBox="1">
              <a:spLocks noChangeArrowheads="1"/>
            </p:cNvSpPr>
            <p:nvPr>
              <p:custDataLst>
                <p:tags r:id="rId13"/>
              </p:custDataLst>
            </p:nvPr>
          </p:nvSpPr>
          <p:spPr bwMode="auto">
            <a:xfrm>
              <a:off x="9241" y="3615"/>
              <a:ext cx="139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rgbClr val="542A21"/>
                  </a:solidFill>
                  <a:latin typeface="Impact" panose="020B0806030902050204" pitchFamily="34" charset="0"/>
                </a:rPr>
                <a:t>02</a:t>
              </a:r>
              <a:endParaRPr lang="en-US" altLang="zh-CN" sz="5335" dirty="0">
                <a:solidFill>
                  <a:srgbClr val="542A21"/>
                </a:solidFill>
                <a:latin typeface="Impact" panose="020B0806030902050204" pitchFamily="34" charset="0"/>
              </a:endParaRPr>
            </a:p>
          </p:txBody>
        </p:sp>
      </p:grpSp>
      <p:grpSp>
        <p:nvGrpSpPr>
          <p:cNvPr id="17" name="PA-组合 16"/>
          <p:cNvGrpSpPr/>
          <p:nvPr>
            <p:custDataLst>
              <p:tags r:id="rId14"/>
            </p:custDataLst>
          </p:nvPr>
        </p:nvGrpSpPr>
        <p:grpSpPr>
          <a:xfrm>
            <a:off x="5986145" y="2922905"/>
            <a:ext cx="4326255" cy="911860"/>
            <a:chOff x="9241" y="4949"/>
            <a:chExt cx="6813" cy="1436"/>
          </a:xfrm>
        </p:grpSpPr>
        <p:sp>
          <p:nvSpPr>
            <p:cNvPr id="35" name="PA-文本框 34"/>
            <p:cNvSpPr txBox="1"/>
            <p:nvPr>
              <p:custDataLst>
                <p:tags r:id="rId15"/>
              </p:custDataLst>
            </p:nvPr>
          </p:nvSpPr>
          <p:spPr>
            <a:xfrm>
              <a:off x="10662" y="5107"/>
              <a:ext cx="5392" cy="725"/>
            </a:xfrm>
            <a:prstGeom prst="rect">
              <a:avLst/>
            </a:prstGeom>
            <a:noFill/>
          </p:spPr>
          <p:txBody>
            <a:bodyPr wrap="square" rtlCol="0">
              <a:spAutoFit/>
            </a:bodyPr>
            <a:lstStyle/>
            <a:p>
              <a:pPr algn="l"/>
              <a:r>
                <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婚姻法知识</a:t>
              </a:r>
              <a:endPar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文本框 8"/>
            <p:cNvSpPr txBox="1"/>
            <p:nvPr>
              <p:custDataLst>
                <p:tags r:id="rId16"/>
              </p:custDataLst>
            </p:nvPr>
          </p:nvSpPr>
          <p:spPr bwMode="auto">
            <a:xfrm>
              <a:off x="10662" y="583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endParaRPr>
            </a:p>
          </p:txBody>
        </p:sp>
        <p:sp>
          <p:nvSpPr>
            <p:cNvPr id="12" name="PA-文本框 15"/>
            <p:cNvSpPr txBox="1">
              <a:spLocks noChangeArrowheads="1"/>
            </p:cNvSpPr>
            <p:nvPr>
              <p:custDataLst>
                <p:tags r:id="rId17"/>
              </p:custDataLst>
            </p:nvPr>
          </p:nvSpPr>
          <p:spPr bwMode="auto">
            <a:xfrm>
              <a:off x="9241" y="4949"/>
              <a:ext cx="142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rgbClr val="542A21"/>
                  </a:solidFill>
                  <a:latin typeface="Impact" panose="020B0806030902050204" pitchFamily="34" charset="0"/>
                </a:rPr>
                <a:t>03</a:t>
              </a:r>
              <a:endParaRPr lang="en-US" altLang="zh-CN" sz="5335" dirty="0">
                <a:solidFill>
                  <a:srgbClr val="542A21"/>
                </a:solidFill>
                <a:latin typeface="Impact" panose="020B0806030902050204" pitchFamily="34" charset="0"/>
              </a:endParaRPr>
            </a:p>
          </p:txBody>
        </p:sp>
      </p:grpSp>
      <p:grpSp>
        <p:nvGrpSpPr>
          <p:cNvPr id="20" name="PA-组合 19"/>
          <p:cNvGrpSpPr/>
          <p:nvPr>
            <p:custDataLst>
              <p:tags r:id="rId18"/>
            </p:custDataLst>
          </p:nvPr>
        </p:nvGrpSpPr>
        <p:grpSpPr>
          <a:xfrm>
            <a:off x="5986145" y="3787140"/>
            <a:ext cx="4326255" cy="911860"/>
            <a:chOff x="9241" y="6310"/>
            <a:chExt cx="6813" cy="1436"/>
          </a:xfrm>
        </p:grpSpPr>
        <p:sp>
          <p:nvSpPr>
            <p:cNvPr id="40" name="PA-文本框 39"/>
            <p:cNvSpPr txBox="1"/>
            <p:nvPr>
              <p:custDataLst>
                <p:tags r:id="rId19"/>
              </p:custDataLst>
            </p:nvPr>
          </p:nvSpPr>
          <p:spPr>
            <a:xfrm>
              <a:off x="10662" y="6462"/>
              <a:ext cx="5392" cy="725"/>
            </a:xfrm>
            <a:prstGeom prst="rect">
              <a:avLst/>
            </a:prstGeom>
            <a:noFill/>
          </p:spPr>
          <p:txBody>
            <a:bodyPr wrap="square" rtlCol="0">
              <a:spAutoFit/>
            </a:bodyPr>
            <a:lstStyle/>
            <a:p>
              <a:pPr algn="l"/>
              <a:r>
                <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老人权益以及继承问题</a:t>
              </a:r>
              <a:endPar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5" name="PA-文本框 8"/>
            <p:cNvSpPr txBox="1"/>
            <p:nvPr>
              <p:custDataLst>
                <p:tags r:id="rId20"/>
              </p:custDataLst>
            </p:nvPr>
          </p:nvSpPr>
          <p:spPr bwMode="auto">
            <a:xfrm>
              <a:off x="10662" y="707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endParaRPr>
            </a:p>
          </p:txBody>
        </p:sp>
        <p:sp>
          <p:nvSpPr>
            <p:cNvPr id="14" name="PA-文本框 15"/>
            <p:cNvSpPr txBox="1">
              <a:spLocks noChangeArrowheads="1"/>
            </p:cNvSpPr>
            <p:nvPr>
              <p:custDataLst>
                <p:tags r:id="rId21"/>
              </p:custDataLst>
            </p:nvPr>
          </p:nvSpPr>
          <p:spPr bwMode="auto">
            <a:xfrm>
              <a:off x="9241" y="6310"/>
              <a:ext cx="139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rgbClr val="542A21"/>
                  </a:solidFill>
                  <a:latin typeface="Impact" panose="020B0806030902050204" pitchFamily="34" charset="0"/>
                </a:rPr>
                <a:t>04</a:t>
              </a:r>
              <a:endParaRPr lang="en-US" altLang="zh-CN" sz="5335" dirty="0">
                <a:solidFill>
                  <a:srgbClr val="542A21"/>
                </a:solidFill>
                <a:latin typeface="Impact" panose="020B0806030902050204" pitchFamily="34" charset="0"/>
              </a:endParaRPr>
            </a:p>
          </p:txBody>
        </p:sp>
      </p:grpSp>
      <p:grpSp>
        <p:nvGrpSpPr>
          <p:cNvPr id="19" name="PA-组合 18"/>
          <p:cNvGrpSpPr/>
          <p:nvPr>
            <p:custDataLst>
              <p:tags r:id="rId22"/>
            </p:custDataLst>
          </p:nvPr>
        </p:nvGrpSpPr>
        <p:grpSpPr>
          <a:xfrm>
            <a:off x="5986145" y="4627245"/>
            <a:ext cx="4305300" cy="911860"/>
            <a:chOff x="9274" y="7633"/>
            <a:chExt cx="6780" cy="1436"/>
          </a:xfrm>
        </p:grpSpPr>
        <p:sp>
          <p:nvSpPr>
            <p:cNvPr id="45" name="PA-文本框 44"/>
            <p:cNvSpPr txBox="1"/>
            <p:nvPr>
              <p:custDataLst>
                <p:tags r:id="rId23"/>
              </p:custDataLst>
            </p:nvPr>
          </p:nvSpPr>
          <p:spPr>
            <a:xfrm>
              <a:off x="10662" y="7817"/>
              <a:ext cx="5392" cy="725"/>
            </a:xfrm>
            <a:prstGeom prst="rect">
              <a:avLst/>
            </a:prstGeom>
            <a:noFill/>
          </p:spPr>
          <p:txBody>
            <a:bodyPr wrap="square" rtlCol="0">
              <a:spAutoFit/>
            </a:bodyPr>
            <a:lstStyle/>
            <a:p>
              <a:pPr algn="l"/>
              <a:r>
                <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赌博、酒驾问题</a:t>
              </a:r>
              <a:endParaRPr lang="zh-CN" altLang="en-US" sz="24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6" name="PA-文本框 8"/>
            <p:cNvSpPr txBox="1"/>
            <p:nvPr>
              <p:custDataLst>
                <p:tags r:id="rId24"/>
              </p:custDataLst>
            </p:nvPr>
          </p:nvSpPr>
          <p:spPr bwMode="auto">
            <a:xfrm>
              <a:off x="10662" y="854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tx1">
                    <a:lumMod val="75000"/>
                    <a:lumOff val="25000"/>
                  </a:schemeClr>
                </a:solidFill>
                <a:uFillTx/>
                <a:latin typeface="微软雅黑" panose="020B0503020204020204" charset="-122"/>
                <a:ea typeface="微软雅黑" panose="020B0503020204020204" charset="-122"/>
                <a:sym typeface="Arial" panose="020B0604020202020204" pitchFamily="34" charset="0"/>
              </a:endParaRPr>
            </a:p>
          </p:txBody>
        </p:sp>
        <p:sp>
          <p:nvSpPr>
            <p:cNvPr id="18" name="PA-文本框 15"/>
            <p:cNvSpPr txBox="1">
              <a:spLocks noChangeArrowheads="1"/>
            </p:cNvSpPr>
            <p:nvPr>
              <p:custDataLst>
                <p:tags r:id="rId25"/>
              </p:custDataLst>
            </p:nvPr>
          </p:nvSpPr>
          <p:spPr bwMode="auto">
            <a:xfrm>
              <a:off x="9274" y="7633"/>
              <a:ext cx="143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rgbClr val="542A21"/>
                  </a:solidFill>
                  <a:latin typeface="Impact" panose="020B0806030902050204" pitchFamily="34" charset="0"/>
                </a:rPr>
                <a:t>05</a:t>
              </a:r>
              <a:endParaRPr lang="en-US" altLang="zh-CN" sz="5335" dirty="0">
                <a:solidFill>
                  <a:srgbClr val="542A21"/>
                </a:solidFill>
                <a:latin typeface="Impact" panose="020B0806030902050204" pitchFamily="34" charset="0"/>
              </a:endParaRPr>
            </a:p>
          </p:txBody>
        </p:sp>
      </p:grpSp>
    </p:spTree>
    <p:custDataLst>
      <p:tags r:id="rId2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800" decel="100000"/>
                                        <p:tgtEl>
                                          <p:spTgt spid="13"/>
                                        </p:tgtEl>
                                      </p:cBhvr>
                                    </p:animEffect>
                                    <p:anim calcmode="lin" valueType="num">
                                      <p:cBhvr>
                                        <p:cTn id="26" dur="800" decel="100000" fill="hold"/>
                                        <p:tgtEl>
                                          <p:spTgt spid="13"/>
                                        </p:tgtEl>
                                        <p:attrNameLst>
                                          <p:attrName>style.rotation</p:attrName>
                                        </p:attrNameLst>
                                      </p:cBhvr>
                                      <p:tavLst>
                                        <p:tav tm="0">
                                          <p:val>
                                            <p:fltVal val="-90"/>
                                          </p:val>
                                        </p:tav>
                                        <p:tav tm="100000">
                                          <p:val>
                                            <p:fltVal val="0"/>
                                          </p:val>
                                        </p:tav>
                                      </p:tavLst>
                                    </p:anim>
                                    <p:anim calcmode="lin" valueType="num">
                                      <p:cBhvr>
                                        <p:cTn id="27" dur="800" decel="100000" fill="hold"/>
                                        <p:tgtEl>
                                          <p:spTgt spid="13"/>
                                        </p:tgtEl>
                                        <p:attrNameLst>
                                          <p:attrName>ppt_x</p:attrName>
                                        </p:attrNameLst>
                                      </p:cBhvr>
                                      <p:tavLst>
                                        <p:tav tm="0">
                                          <p:val>
                                            <p:strVal val="#ppt_x+0.4"/>
                                          </p:val>
                                        </p:tav>
                                        <p:tav tm="100000">
                                          <p:val>
                                            <p:strVal val="#ppt_x-0.05"/>
                                          </p:val>
                                        </p:tav>
                                      </p:tavLst>
                                    </p:anim>
                                    <p:anim calcmode="lin" valueType="num">
                                      <p:cBhvr>
                                        <p:cTn id="28" dur="800" decel="100000" fill="hold"/>
                                        <p:tgtEl>
                                          <p:spTgt spid="1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800" decel="100000"/>
                                        <p:tgtEl>
                                          <p:spTgt spid="21"/>
                                        </p:tgtEl>
                                      </p:cBhvr>
                                    </p:animEffect>
                                    <p:anim calcmode="lin" valueType="num">
                                      <p:cBhvr>
                                        <p:cTn id="44" dur="800" decel="100000" fill="hold"/>
                                        <p:tgtEl>
                                          <p:spTgt spid="21"/>
                                        </p:tgtEl>
                                        <p:attrNameLst>
                                          <p:attrName>style.rotation</p:attrName>
                                        </p:attrNameLst>
                                      </p:cBhvr>
                                      <p:tavLst>
                                        <p:tav tm="0">
                                          <p:val>
                                            <p:fltVal val="-90"/>
                                          </p:val>
                                        </p:tav>
                                        <p:tav tm="100000">
                                          <p:val>
                                            <p:fltVal val="0"/>
                                          </p:val>
                                        </p:tav>
                                      </p:tavLst>
                                    </p:anim>
                                    <p:anim calcmode="lin" valueType="num">
                                      <p:cBhvr>
                                        <p:cTn id="45" dur="800" decel="100000" fill="hold"/>
                                        <p:tgtEl>
                                          <p:spTgt spid="21"/>
                                        </p:tgtEl>
                                        <p:attrNameLst>
                                          <p:attrName>ppt_x</p:attrName>
                                        </p:attrNameLst>
                                      </p:cBhvr>
                                      <p:tavLst>
                                        <p:tav tm="0">
                                          <p:val>
                                            <p:strVal val="#ppt_x+0.4"/>
                                          </p:val>
                                        </p:tav>
                                        <p:tav tm="100000">
                                          <p:val>
                                            <p:strVal val="#ppt_x-0.05"/>
                                          </p:val>
                                        </p:tav>
                                      </p:tavLst>
                                    </p:anim>
                                    <p:anim calcmode="lin" valueType="num">
                                      <p:cBhvr>
                                        <p:cTn id="46" dur="800" decel="100000" fill="hold"/>
                                        <p:tgtEl>
                                          <p:spTgt spid="2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800" decel="100000"/>
                                        <p:tgtEl>
                                          <p:spTgt spid="17"/>
                                        </p:tgtEl>
                                      </p:cBhvr>
                                    </p:animEffect>
                                    <p:anim calcmode="lin" valueType="num">
                                      <p:cBhvr>
                                        <p:cTn id="53" dur="800" decel="100000" fill="hold"/>
                                        <p:tgtEl>
                                          <p:spTgt spid="17"/>
                                        </p:tgtEl>
                                        <p:attrNameLst>
                                          <p:attrName>style.rotation</p:attrName>
                                        </p:attrNameLst>
                                      </p:cBhvr>
                                      <p:tavLst>
                                        <p:tav tm="0">
                                          <p:val>
                                            <p:fltVal val="-90"/>
                                          </p:val>
                                        </p:tav>
                                        <p:tav tm="100000">
                                          <p:val>
                                            <p:fltVal val="0"/>
                                          </p:val>
                                        </p:tav>
                                      </p:tavLst>
                                    </p:anim>
                                    <p:anim calcmode="lin" valueType="num">
                                      <p:cBhvr>
                                        <p:cTn id="54" dur="800" decel="100000" fill="hold"/>
                                        <p:tgtEl>
                                          <p:spTgt spid="17"/>
                                        </p:tgtEl>
                                        <p:attrNameLst>
                                          <p:attrName>ppt_x</p:attrName>
                                        </p:attrNameLst>
                                      </p:cBhvr>
                                      <p:tavLst>
                                        <p:tav tm="0">
                                          <p:val>
                                            <p:strVal val="#ppt_x+0.4"/>
                                          </p:val>
                                        </p:tav>
                                        <p:tav tm="100000">
                                          <p:val>
                                            <p:strVal val="#ppt_x-0.05"/>
                                          </p:val>
                                        </p:tav>
                                      </p:tavLst>
                                    </p:anim>
                                    <p:anim calcmode="lin" valueType="num">
                                      <p:cBhvr>
                                        <p:cTn id="55" dur="800" decel="100000" fill="hold"/>
                                        <p:tgtEl>
                                          <p:spTgt spid="17"/>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800" decel="100000"/>
                                        <p:tgtEl>
                                          <p:spTgt spid="20"/>
                                        </p:tgtEl>
                                      </p:cBhvr>
                                    </p:animEffect>
                                    <p:anim calcmode="lin" valueType="num">
                                      <p:cBhvr>
                                        <p:cTn id="62" dur="800" decel="100000" fill="hold"/>
                                        <p:tgtEl>
                                          <p:spTgt spid="20"/>
                                        </p:tgtEl>
                                        <p:attrNameLst>
                                          <p:attrName>style.rotation</p:attrName>
                                        </p:attrNameLst>
                                      </p:cBhvr>
                                      <p:tavLst>
                                        <p:tav tm="0">
                                          <p:val>
                                            <p:fltVal val="-90"/>
                                          </p:val>
                                        </p:tav>
                                        <p:tav tm="100000">
                                          <p:val>
                                            <p:fltVal val="0"/>
                                          </p:val>
                                        </p:tav>
                                      </p:tavLst>
                                    </p:anim>
                                    <p:anim calcmode="lin" valueType="num">
                                      <p:cBhvr>
                                        <p:cTn id="63" dur="800" decel="100000" fill="hold"/>
                                        <p:tgtEl>
                                          <p:spTgt spid="20"/>
                                        </p:tgtEl>
                                        <p:attrNameLst>
                                          <p:attrName>ppt_x</p:attrName>
                                        </p:attrNameLst>
                                      </p:cBhvr>
                                      <p:tavLst>
                                        <p:tav tm="0">
                                          <p:val>
                                            <p:strVal val="#ppt_x+0.4"/>
                                          </p:val>
                                        </p:tav>
                                        <p:tav tm="100000">
                                          <p:val>
                                            <p:strVal val="#ppt_x-0.05"/>
                                          </p:val>
                                        </p:tav>
                                      </p:tavLst>
                                    </p:anim>
                                    <p:anim calcmode="lin" valueType="num">
                                      <p:cBhvr>
                                        <p:cTn id="64" dur="800" decel="100000" fill="hold"/>
                                        <p:tgtEl>
                                          <p:spTgt spid="20"/>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800" decel="100000"/>
                                        <p:tgtEl>
                                          <p:spTgt spid="19"/>
                                        </p:tgtEl>
                                      </p:cBhvr>
                                    </p:animEffect>
                                    <p:anim calcmode="lin" valueType="num">
                                      <p:cBhvr>
                                        <p:cTn id="71" dur="800" decel="100000" fill="hold"/>
                                        <p:tgtEl>
                                          <p:spTgt spid="19"/>
                                        </p:tgtEl>
                                        <p:attrNameLst>
                                          <p:attrName>style.rotation</p:attrName>
                                        </p:attrNameLst>
                                      </p:cBhvr>
                                      <p:tavLst>
                                        <p:tav tm="0">
                                          <p:val>
                                            <p:fltVal val="-90"/>
                                          </p:val>
                                        </p:tav>
                                        <p:tav tm="100000">
                                          <p:val>
                                            <p:fltVal val="0"/>
                                          </p:val>
                                        </p:tav>
                                      </p:tavLst>
                                    </p:anim>
                                    <p:anim calcmode="lin" valueType="num">
                                      <p:cBhvr>
                                        <p:cTn id="72" dur="800" decel="100000" fill="hold"/>
                                        <p:tgtEl>
                                          <p:spTgt spid="19"/>
                                        </p:tgtEl>
                                        <p:attrNameLst>
                                          <p:attrName>ppt_x</p:attrName>
                                        </p:attrNameLst>
                                      </p:cBhvr>
                                      <p:tavLst>
                                        <p:tav tm="0">
                                          <p:val>
                                            <p:strVal val="#ppt_x+0.4"/>
                                          </p:val>
                                        </p:tav>
                                        <p:tav tm="100000">
                                          <p:val>
                                            <p:strVal val="#ppt_x-0.05"/>
                                          </p:val>
                                        </p:tav>
                                      </p:tavLst>
                                    </p:anim>
                                    <p:anim calcmode="lin" valueType="num">
                                      <p:cBhvr>
                                        <p:cTn id="73" dur="800" decel="100000" fill="hold"/>
                                        <p:tgtEl>
                                          <p:spTgt spid="19"/>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1"/>
            </p:custDataLst>
          </p:nvPr>
        </p:nvGrpSpPr>
        <p:grpSpPr>
          <a:xfrm>
            <a:off x="416560" y="146685"/>
            <a:ext cx="4326255" cy="912495"/>
            <a:chOff x="9241" y="4949"/>
            <a:chExt cx="6813" cy="1437"/>
          </a:xfrm>
        </p:grpSpPr>
        <p:sp>
          <p:nvSpPr>
            <p:cNvPr id="35" name="PA-文本框 34"/>
            <p:cNvSpPr txBox="1"/>
            <p:nvPr>
              <p:custDataLst>
                <p:tags r:id="rId2"/>
              </p:custDataLst>
            </p:nvPr>
          </p:nvSpPr>
          <p:spPr>
            <a:xfrm>
              <a:off x="10662" y="510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婚姻法知识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文本框 8"/>
            <p:cNvSpPr txBox="1"/>
            <p:nvPr>
              <p:custDataLst>
                <p:tags r:id="rId3"/>
              </p:custDataLst>
            </p:nvPr>
          </p:nvSpPr>
          <p:spPr bwMode="auto">
            <a:xfrm>
              <a:off x="10662" y="5748"/>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2" name="PA-文本框 15"/>
            <p:cNvSpPr txBox="1">
              <a:spLocks noChangeArrowheads="1"/>
            </p:cNvSpPr>
            <p:nvPr>
              <p:custDataLst>
                <p:tags r:id="rId4"/>
              </p:custDataLst>
            </p:nvPr>
          </p:nvSpPr>
          <p:spPr bwMode="auto">
            <a:xfrm>
              <a:off x="9241" y="4949"/>
              <a:ext cx="142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03</a:t>
              </a:r>
              <a:endParaRPr lang="en-US" altLang="zh-CN" sz="5335" dirty="0">
                <a:solidFill>
                  <a:schemeClr val="bg1"/>
                </a:solidFill>
                <a:latin typeface="Impact" panose="020B0806030902050204" pitchFamily="34" charset="0"/>
              </a:endParaRPr>
            </a:p>
          </p:txBody>
        </p:sp>
      </p:grpSp>
      <p:sp>
        <p:nvSpPr>
          <p:cNvPr id="2" name="PA-文本框 1"/>
          <p:cNvSpPr txBox="1"/>
          <p:nvPr>
            <p:custDataLst>
              <p:tags r:id="rId5"/>
            </p:custDataLst>
          </p:nvPr>
        </p:nvSpPr>
        <p:spPr>
          <a:xfrm>
            <a:off x="771525" y="1518285"/>
            <a:ext cx="7138035" cy="521970"/>
          </a:xfrm>
          <a:prstGeom prst="rect">
            <a:avLst/>
          </a:prstGeom>
          <a:noFill/>
        </p:spPr>
        <p:txBody>
          <a:bodyPr wrap="square" rtlCol="0" anchor="t">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如何认定财产是夫妻共同财产还是个人财产</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endParaRPr>
          </a:p>
        </p:txBody>
      </p:sp>
      <p:sp>
        <p:nvSpPr>
          <p:cNvPr id="9" name="PA-文本框 8"/>
          <p:cNvSpPr txBox="1"/>
          <p:nvPr>
            <p:custDataLst>
              <p:tags r:id="rId6"/>
            </p:custDataLst>
          </p:nvPr>
        </p:nvSpPr>
        <p:spPr>
          <a:xfrm>
            <a:off x="835304" y="2149760"/>
            <a:ext cx="8101330" cy="398780"/>
          </a:xfrm>
          <a:prstGeom prst="rect">
            <a:avLst/>
          </a:prstGeom>
          <a:noFill/>
        </p:spPr>
        <p:txBody>
          <a:bodyPr wrap="none" rtlCol="0">
            <a:spAutoFit/>
          </a:bodyPr>
          <a:lstStyle/>
          <a:p>
            <a:pPr algn="l">
              <a:buClrTx/>
              <a:buSzTx/>
              <a:buFontTx/>
            </a:pPr>
            <a:r>
              <a:rPr lang="zh-CN" altLang="en-US" sz="2000" dirty="0">
                <a:solidFill>
                  <a:srgbClr val="542A21"/>
                </a:solidFill>
                <a:latin typeface="微软雅黑" panose="020B0503020204020204" charset="-122"/>
                <a:ea typeface="微软雅黑" panose="020B0503020204020204" charset="-122"/>
                <a:cs typeface="微软雅黑" panose="020B0503020204020204" charset="-122"/>
                <a:sym typeface="+mn-ea"/>
              </a:rPr>
              <a:t>我国《婚姻法》第18条规定：有下列情形之一的，为夫妻一方的财产：</a:t>
            </a:r>
            <a:endParaRPr lang="zh-CN" altLang="en-US" sz="2000" dirty="0">
              <a:solidFill>
                <a:srgbClr val="542A21"/>
              </a:solidFill>
              <a:latin typeface="微软雅黑" panose="020B0503020204020204" charset="-122"/>
              <a:ea typeface="微软雅黑" panose="020B0503020204020204" charset="-122"/>
              <a:cs typeface="微软雅黑" panose="020B0503020204020204" charset="-122"/>
            </a:endParaRPr>
          </a:p>
        </p:txBody>
      </p:sp>
      <p:grpSp>
        <p:nvGrpSpPr>
          <p:cNvPr id="54" name="PA-组合 53"/>
          <p:cNvGrpSpPr/>
          <p:nvPr>
            <p:custDataLst>
              <p:tags r:id="rId7"/>
            </p:custDataLst>
          </p:nvPr>
        </p:nvGrpSpPr>
        <p:grpSpPr>
          <a:xfrm>
            <a:off x="849630" y="2784475"/>
            <a:ext cx="1998980" cy="1641475"/>
            <a:chOff x="1120" y="-3399"/>
            <a:chExt cx="3148" cy="2585"/>
          </a:xfrm>
        </p:grpSpPr>
        <p:grpSp>
          <p:nvGrpSpPr>
            <p:cNvPr id="38" name="组合 37"/>
            <p:cNvGrpSpPr/>
            <p:nvPr/>
          </p:nvGrpSpPr>
          <p:grpSpPr>
            <a:xfrm>
              <a:off x="1120" y="-3399"/>
              <a:ext cx="3148" cy="2585"/>
              <a:chOff x="2354" y="4059"/>
              <a:chExt cx="3456" cy="3027"/>
            </a:xfrm>
          </p:grpSpPr>
          <p:grpSp>
            <p:nvGrpSpPr>
              <p:cNvPr id="7" name="组合 6"/>
              <p:cNvGrpSpPr/>
              <p:nvPr/>
            </p:nvGrpSpPr>
            <p:grpSpPr>
              <a:xfrm>
                <a:off x="2354" y="4132"/>
                <a:ext cx="3456" cy="2954"/>
                <a:chOff x="2297723" y="1735016"/>
                <a:chExt cx="2194727" cy="1875692"/>
              </a:xfrm>
            </p:grpSpPr>
            <p:sp>
              <p:nvSpPr>
                <p:cNvPr id="8" name="PA-矩形 14"/>
                <p:cNvSpPr/>
                <p:nvPr>
                  <p:custDataLst>
                    <p:tags r:id="rId8"/>
                  </p:custDataLst>
                </p:nvPr>
              </p:nvSpPr>
              <p:spPr>
                <a:xfrm>
                  <a:off x="2297723" y="1735016"/>
                  <a:ext cx="2194727"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3" name="PA-矩形 15"/>
                <p:cNvSpPr/>
                <p:nvPr>
                  <p:custDataLst>
                    <p:tags r:id="rId9"/>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1" name="PA-文本框 3"/>
              <p:cNvSpPr txBox="1"/>
              <p:nvPr>
                <p:custDataLst>
                  <p:tags r:id="rId10"/>
                </p:custDataLst>
              </p:nvPr>
            </p:nvSpPr>
            <p:spPr>
              <a:xfrm>
                <a:off x="3534" y="4059"/>
                <a:ext cx="1096"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01</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5" name="PA-文本框 4"/>
            <p:cNvSpPr txBox="1"/>
            <p:nvPr>
              <p:custDataLst>
                <p:tags r:id="rId11"/>
              </p:custDataLst>
            </p:nvPr>
          </p:nvSpPr>
          <p:spPr>
            <a:xfrm>
              <a:off x="1421" y="-2007"/>
              <a:ext cx="2565" cy="647"/>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一方的婚前财产</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grpSp>
      <p:grpSp>
        <p:nvGrpSpPr>
          <p:cNvPr id="55" name="PA-组合 54"/>
          <p:cNvGrpSpPr/>
          <p:nvPr>
            <p:custDataLst>
              <p:tags r:id="rId12"/>
            </p:custDataLst>
          </p:nvPr>
        </p:nvGrpSpPr>
        <p:grpSpPr>
          <a:xfrm>
            <a:off x="3419475" y="2775585"/>
            <a:ext cx="1999615" cy="1628140"/>
            <a:chOff x="4785" y="-3378"/>
            <a:chExt cx="3149" cy="2564"/>
          </a:xfrm>
        </p:grpSpPr>
        <p:grpSp>
          <p:nvGrpSpPr>
            <p:cNvPr id="16" name="组合 15"/>
            <p:cNvGrpSpPr/>
            <p:nvPr/>
          </p:nvGrpSpPr>
          <p:grpSpPr>
            <a:xfrm>
              <a:off x="4785" y="-3378"/>
              <a:ext cx="3148" cy="2564"/>
              <a:chOff x="2354" y="4084"/>
              <a:chExt cx="3456" cy="3002"/>
            </a:xfrm>
          </p:grpSpPr>
          <p:grpSp>
            <p:nvGrpSpPr>
              <p:cNvPr id="19" name="组合 18"/>
              <p:cNvGrpSpPr/>
              <p:nvPr/>
            </p:nvGrpSpPr>
            <p:grpSpPr>
              <a:xfrm>
                <a:off x="2354" y="4132"/>
                <a:ext cx="3456" cy="2954"/>
                <a:chOff x="2297723" y="1735016"/>
                <a:chExt cx="2194727" cy="1875692"/>
              </a:xfrm>
            </p:grpSpPr>
            <p:sp>
              <p:nvSpPr>
                <p:cNvPr id="20" name="PA-矩形 14"/>
                <p:cNvSpPr/>
                <p:nvPr>
                  <p:custDataLst>
                    <p:tags r:id="rId13"/>
                  </p:custDataLst>
                </p:nvPr>
              </p:nvSpPr>
              <p:spPr>
                <a:xfrm>
                  <a:off x="2297723" y="1735016"/>
                  <a:ext cx="2194727"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2" name="PA-矩形 15"/>
                <p:cNvSpPr/>
                <p:nvPr>
                  <p:custDataLst>
                    <p:tags r:id="rId14"/>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0" name="PA-文本框 3"/>
              <p:cNvSpPr txBox="1"/>
              <p:nvPr>
                <p:custDataLst>
                  <p:tags r:id="rId15"/>
                </p:custDataLst>
              </p:nvPr>
            </p:nvSpPr>
            <p:spPr>
              <a:xfrm>
                <a:off x="3363" y="4084"/>
                <a:ext cx="1439"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02</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18" name="PA-文本框 17"/>
            <p:cNvSpPr txBox="1"/>
            <p:nvPr>
              <p:custDataLst>
                <p:tags r:id="rId16"/>
              </p:custDataLst>
            </p:nvPr>
          </p:nvSpPr>
          <p:spPr>
            <a:xfrm>
              <a:off x="4785" y="-2196"/>
              <a:ext cx="3149" cy="1151"/>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一方专用的</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endParaRPr>
            </a:p>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生活用品</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grpSp>
      <p:grpSp>
        <p:nvGrpSpPr>
          <p:cNvPr id="56" name="PA-组合 55"/>
          <p:cNvGrpSpPr/>
          <p:nvPr>
            <p:custDataLst>
              <p:tags r:id="rId17"/>
            </p:custDataLst>
          </p:nvPr>
        </p:nvGrpSpPr>
        <p:grpSpPr>
          <a:xfrm>
            <a:off x="5989320" y="2797810"/>
            <a:ext cx="1998980" cy="1628140"/>
            <a:chOff x="8450" y="-3378"/>
            <a:chExt cx="3148" cy="2564"/>
          </a:xfrm>
        </p:grpSpPr>
        <p:grpSp>
          <p:nvGrpSpPr>
            <p:cNvPr id="34" name="组合 33"/>
            <p:cNvGrpSpPr/>
            <p:nvPr/>
          </p:nvGrpSpPr>
          <p:grpSpPr>
            <a:xfrm>
              <a:off x="8450" y="-3378"/>
              <a:ext cx="3148" cy="2564"/>
              <a:chOff x="2354" y="4084"/>
              <a:chExt cx="3456" cy="3002"/>
            </a:xfrm>
          </p:grpSpPr>
          <p:grpSp>
            <p:nvGrpSpPr>
              <p:cNvPr id="36" name="组合 35"/>
              <p:cNvGrpSpPr/>
              <p:nvPr/>
            </p:nvGrpSpPr>
            <p:grpSpPr>
              <a:xfrm>
                <a:off x="2354" y="4132"/>
                <a:ext cx="3456" cy="2954"/>
                <a:chOff x="2297723" y="1735016"/>
                <a:chExt cx="2194727" cy="1875692"/>
              </a:xfrm>
            </p:grpSpPr>
            <p:sp>
              <p:nvSpPr>
                <p:cNvPr id="40" name="PA-矩形 14"/>
                <p:cNvSpPr/>
                <p:nvPr>
                  <p:custDataLst>
                    <p:tags r:id="rId18"/>
                  </p:custDataLst>
                </p:nvPr>
              </p:nvSpPr>
              <p:spPr>
                <a:xfrm>
                  <a:off x="2297723" y="1735016"/>
                  <a:ext cx="2194727"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PA-矩形 15"/>
                <p:cNvSpPr/>
                <p:nvPr>
                  <p:custDataLst>
                    <p:tags r:id="rId19"/>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3" name="PA-文本框 3"/>
              <p:cNvSpPr txBox="1"/>
              <p:nvPr>
                <p:custDataLst>
                  <p:tags r:id="rId20"/>
                </p:custDataLst>
              </p:nvPr>
            </p:nvSpPr>
            <p:spPr>
              <a:xfrm>
                <a:off x="3350" y="4084"/>
                <a:ext cx="1465"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03</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21" name="PA-文本框 20"/>
            <p:cNvSpPr txBox="1"/>
            <p:nvPr>
              <p:custDataLst>
                <p:tags r:id="rId21"/>
              </p:custDataLst>
            </p:nvPr>
          </p:nvSpPr>
          <p:spPr>
            <a:xfrm>
              <a:off x="8741" y="-2231"/>
              <a:ext cx="2565" cy="1151"/>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其他应当归</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endParaRPr>
            </a:p>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一方的财产</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7" name="PA-组合 56"/>
          <p:cNvGrpSpPr/>
          <p:nvPr>
            <p:custDataLst>
              <p:tags r:id="rId22"/>
            </p:custDataLst>
          </p:nvPr>
        </p:nvGrpSpPr>
        <p:grpSpPr>
          <a:xfrm>
            <a:off x="848360" y="4575798"/>
            <a:ext cx="3366770" cy="1624342"/>
            <a:chOff x="12115" y="-3372"/>
            <a:chExt cx="3148" cy="2558"/>
          </a:xfrm>
        </p:grpSpPr>
        <p:grpSp>
          <p:nvGrpSpPr>
            <p:cNvPr id="44" name="组合 43"/>
            <p:cNvGrpSpPr/>
            <p:nvPr/>
          </p:nvGrpSpPr>
          <p:grpSpPr>
            <a:xfrm>
              <a:off x="12115" y="-3372"/>
              <a:ext cx="3148" cy="2558"/>
              <a:chOff x="2354" y="4091"/>
              <a:chExt cx="3456" cy="2995"/>
            </a:xfrm>
          </p:grpSpPr>
          <p:grpSp>
            <p:nvGrpSpPr>
              <p:cNvPr id="45" name="组合 44"/>
              <p:cNvGrpSpPr/>
              <p:nvPr/>
            </p:nvGrpSpPr>
            <p:grpSpPr>
              <a:xfrm>
                <a:off x="2354" y="4132"/>
                <a:ext cx="3456" cy="2954"/>
                <a:chOff x="2297723" y="1735016"/>
                <a:chExt cx="2194727" cy="1875692"/>
              </a:xfrm>
            </p:grpSpPr>
            <p:sp>
              <p:nvSpPr>
                <p:cNvPr id="46" name="PA-矩形 14"/>
                <p:cNvSpPr/>
                <p:nvPr>
                  <p:custDataLst>
                    <p:tags r:id="rId23"/>
                  </p:custDataLst>
                </p:nvPr>
              </p:nvSpPr>
              <p:spPr>
                <a:xfrm>
                  <a:off x="2297723" y="1735016"/>
                  <a:ext cx="2194727"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PA-矩形 15"/>
                <p:cNvSpPr/>
                <p:nvPr>
                  <p:custDataLst>
                    <p:tags r:id="rId24"/>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8" name="PA-文本框 3"/>
              <p:cNvSpPr txBox="1"/>
              <p:nvPr>
                <p:custDataLst>
                  <p:tags r:id="rId25"/>
                </p:custDataLst>
              </p:nvPr>
            </p:nvSpPr>
            <p:spPr>
              <a:xfrm>
                <a:off x="3337" y="4091"/>
                <a:ext cx="1489"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04</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24" name="PA-文本框 23"/>
            <p:cNvSpPr txBox="1"/>
            <p:nvPr>
              <p:custDataLst>
                <p:tags r:id="rId26"/>
              </p:custDataLst>
            </p:nvPr>
          </p:nvSpPr>
          <p:spPr>
            <a:xfrm>
              <a:off x="12116" y="-2237"/>
              <a:ext cx="3147" cy="1151"/>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一方因身体受到伤害获得的医疗费、残疾人生活补助费等费用</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8" name="PA-组合 57"/>
          <p:cNvGrpSpPr/>
          <p:nvPr>
            <p:custDataLst>
              <p:tags r:id="rId27"/>
            </p:custDataLst>
          </p:nvPr>
        </p:nvGrpSpPr>
        <p:grpSpPr>
          <a:xfrm>
            <a:off x="4450715" y="4598154"/>
            <a:ext cx="3537585" cy="1610241"/>
            <a:chOff x="15780" y="-3350"/>
            <a:chExt cx="3589" cy="2536"/>
          </a:xfrm>
        </p:grpSpPr>
        <p:grpSp>
          <p:nvGrpSpPr>
            <p:cNvPr id="49" name="组合 48"/>
            <p:cNvGrpSpPr/>
            <p:nvPr/>
          </p:nvGrpSpPr>
          <p:grpSpPr>
            <a:xfrm>
              <a:off x="15780" y="-3350"/>
              <a:ext cx="3589" cy="2536"/>
              <a:chOff x="2354" y="4117"/>
              <a:chExt cx="3940" cy="2969"/>
            </a:xfrm>
          </p:grpSpPr>
          <p:grpSp>
            <p:nvGrpSpPr>
              <p:cNvPr id="50" name="组合 49"/>
              <p:cNvGrpSpPr/>
              <p:nvPr/>
            </p:nvGrpSpPr>
            <p:grpSpPr>
              <a:xfrm>
                <a:off x="2354" y="4132"/>
                <a:ext cx="3940" cy="2954"/>
                <a:chOff x="2297723" y="1735016"/>
                <a:chExt cx="2502191" cy="1875692"/>
              </a:xfrm>
            </p:grpSpPr>
            <p:sp>
              <p:nvSpPr>
                <p:cNvPr id="51" name="PA-矩形 14"/>
                <p:cNvSpPr/>
                <p:nvPr>
                  <p:custDataLst>
                    <p:tags r:id="rId28"/>
                  </p:custDataLst>
                </p:nvPr>
              </p:nvSpPr>
              <p:spPr>
                <a:xfrm>
                  <a:off x="2297723" y="1735016"/>
                  <a:ext cx="2502191" cy="187569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PA-矩形 15"/>
                <p:cNvSpPr/>
                <p:nvPr>
                  <p:custDataLst>
                    <p:tags r:id="rId29"/>
                  </p:custDataLst>
                </p:nvPr>
              </p:nvSpPr>
              <p:spPr>
                <a:xfrm>
                  <a:off x="2297723" y="1735016"/>
                  <a:ext cx="2502191" cy="683219"/>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53" name="PA-文本框 3"/>
              <p:cNvSpPr txBox="1"/>
              <p:nvPr>
                <p:custDataLst>
                  <p:tags r:id="rId30"/>
                </p:custDataLst>
              </p:nvPr>
            </p:nvSpPr>
            <p:spPr>
              <a:xfrm>
                <a:off x="3699" y="4117"/>
                <a:ext cx="1178" cy="1190"/>
              </a:xfrm>
              <a:prstGeom prst="rect">
                <a:avLst/>
              </a:prstGeom>
              <a:noFill/>
            </p:spPr>
            <p:txBody>
              <a:bodyPr wrap="square" rtlCol="0">
                <a:spAutoFit/>
              </a:bodyPr>
              <a:lstStyle/>
              <a:p>
                <a:pPr algn="ctr">
                  <a:buClrTx/>
                  <a:buSzTx/>
                  <a:buFontTx/>
                </a:pP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05</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27" name="PA-文本框 26"/>
            <p:cNvSpPr txBox="1"/>
            <p:nvPr>
              <p:custDataLst>
                <p:tags r:id="rId31"/>
              </p:custDataLst>
            </p:nvPr>
          </p:nvSpPr>
          <p:spPr>
            <a:xfrm>
              <a:off x="15781" y="-2250"/>
              <a:ext cx="3521" cy="1151"/>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遗嘱或赠与合同中确定</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endParaRPr>
            </a:p>
            <a:p>
              <a:pPr algn="ct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只归夫或妻一方的财产</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grpSp>
      <p:pic>
        <p:nvPicPr>
          <p:cNvPr id="6" name="PA-图片 5" descr="51miz-E236823-B8B01F84_看图王"/>
          <p:cNvPicPr>
            <a:picLocks noChangeAspect="1"/>
          </p:cNvPicPr>
          <p:nvPr>
            <p:custDataLst>
              <p:tags r:id="rId32"/>
            </p:custDataLst>
          </p:nvPr>
        </p:nvPicPr>
        <p:blipFill>
          <a:blip r:embed="rId33"/>
          <a:stretch>
            <a:fillRect/>
          </a:stretch>
        </p:blipFill>
        <p:spPr>
          <a:xfrm>
            <a:off x="8668385" y="2040255"/>
            <a:ext cx="3181985" cy="4404360"/>
          </a:xfrm>
          <a:prstGeom prst="rect">
            <a:avLst/>
          </a:prstGeom>
        </p:spPr>
      </p:pic>
    </p:spTree>
    <p:custDataLst>
      <p:tags r:id="rId3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800" decel="100000"/>
                                        <p:tgtEl>
                                          <p:spTgt spid="54"/>
                                        </p:tgtEl>
                                      </p:cBhvr>
                                    </p:animEffect>
                                    <p:anim calcmode="lin" valueType="num">
                                      <p:cBhvr>
                                        <p:cTn id="35" dur="800" decel="100000" fill="hold"/>
                                        <p:tgtEl>
                                          <p:spTgt spid="54"/>
                                        </p:tgtEl>
                                        <p:attrNameLst>
                                          <p:attrName>style.rotation</p:attrName>
                                        </p:attrNameLst>
                                      </p:cBhvr>
                                      <p:tavLst>
                                        <p:tav tm="0">
                                          <p:val>
                                            <p:fltVal val="-90"/>
                                          </p:val>
                                        </p:tav>
                                        <p:tav tm="100000">
                                          <p:val>
                                            <p:fltVal val="0"/>
                                          </p:val>
                                        </p:tav>
                                      </p:tavLst>
                                    </p:anim>
                                    <p:anim calcmode="lin" valueType="num">
                                      <p:cBhvr>
                                        <p:cTn id="36" dur="800" decel="100000" fill="hold"/>
                                        <p:tgtEl>
                                          <p:spTgt spid="54"/>
                                        </p:tgtEl>
                                        <p:attrNameLst>
                                          <p:attrName>ppt_x</p:attrName>
                                        </p:attrNameLst>
                                      </p:cBhvr>
                                      <p:tavLst>
                                        <p:tav tm="0">
                                          <p:val>
                                            <p:strVal val="#ppt_x+0.4"/>
                                          </p:val>
                                        </p:tav>
                                        <p:tav tm="100000">
                                          <p:val>
                                            <p:strVal val="#ppt_x-0.05"/>
                                          </p:val>
                                        </p:tav>
                                      </p:tavLst>
                                    </p:anim>
                                    <p:anim calcmode="lin" valueType="num">
                                      <p:cBhvr>
                                        <p:cTn id="37" dur="800" decel="100000" fill="hold"/>
                                        <p:tgtEl>
                                          <p:spTgt spid="5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800" decel="100000"/>
                                        <p:tgtEl>
                                          <p:spTgt spid="55"/>
                                        </p:tgtEl>
                                      </p:cBhvr>
                                    </p:animEffect>
                                    <p:anim calcmode="lin" valueType="num">
                                      <p:cBhvr>
                                        <p:cTn id="44" dur="800" decel="100000" fill="hold"/>
                                        <p:tgtEl>
                                          <p:spTgt spid="55"/>
                                        </p:tgtEl>
                                        <p:attrNameLst>
                                          <p:attrName>style.rotation</p:attrName>
                                        </p:attrNameLst>
                                      </p:cBhvr>
                                      <p:tavLst>
                                        <p:tav tm="0">
                                          <p:val>
                                            <p:fltVal val="-90"/>
                                          </p:val>
                                        </p:tav>
                                        <p:tav tm="100000">
                                          <p:val>
                                            <p:fltVal val="0"/>
                                          </p:val>
                                        </p:tav>
                                      </p:tavLst>
                                    </p:anim>
                                    <p:anim calcmode="lin" valueType="num">
                                      <p:cBhvr>
                                        <p:cTn id="45" dur="800" decel="100000" fill="hold"/>
                                        <p:tgtEl>
                                          <p:spTgt spid="55"/>
                                        </p:tgtEl>
                                        <p:attrNameLst>
                                          <p:attrName>ppt_x</p:attrName>
                                        </p:attrNameLst>
                                      </p:cBhvr>
                                      <p:tavLst>
                                        <p:tav tm="0">
                                          <p:val>
                                            <p:strVal val="#ppt_x+0.4"/>
                                          </p:val>
                                        </p:tav>
                                        <p:tav tm="100000">
                                          <p:val>
                                            <p:strVal val="#ppt_x-0.05"/>
                                          </p:val>
                                        </p:tav>
                                      </p:tavLst>
                                    </p:anim>
                                    <p:anim calcmode="lin" valueType="num">
                                      <p:cBhvr>
                                        <p:cTn id="46" dur="800" decel="100000" fill="hold"/>
                                        <p:tgtEl>
                                          <p:spTgt spid="5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800" decel="100000"/>
                                        <p:tgtEl>
                                          <p:spTgt spid="56"/>
                                        </p:tgtEl>
                                      </p:cBhvr>
                                    </p:animEffect>
                                    <p:anim calcmode="lin" valueType="num">
                                      <p:cBhvr>
                                        <p:cTn id="53" dur="800" decel="100000" fill="hold"/>
                                        <p:tgtEl>
                                          <p:spTgt spid="56"/>
                                        </p:tgtEl>
                                        <p:attrNameLst>
                                          <p:attrName>style.rotation</p:attrName>
                                        </p:attrNameLst>
                                      </p:cBhvr>
                                      <p:tavLst>
                                        <p:tav tm="0">
                                          <p:val>
                                            <p:fltVal val="-90"/>
                                          </p:val>
                                        </p:tav>
                                        <p:tav tm="100000">
                                          <p:val>
                                            <p:fltVal val="0"/>
                                          </p:val>
                                        </p:tav>
                                      </p:tavLst>
                                    </p:anim>
                                    <p:anim calcmode="lin" valueType="num">
                                      <p:cBhvr>
                                        <p:cTn id="54" dur="800" decel="100000" fill="hold"/>
                                        <p:tgtEl>
                                          <p:spTgt spid="56"/>
                                        </p:tgtEl>
                                        <p:attrNameLst>
                                          <p:attrName>ppt_x</p:attrName>
                                        </p:attrNameLst>
                                      </p:cBhvr>
                                      <p:tavLst>
                                        <p:tav tm="0">
                                          <p:val>
                                            <p:strVal val="#ppt_x+0.4"/>
                                          </p:val>
                                        </p:tav>
                                        <p:tav tm="100000">
                                          <p:val>
                                            <p:strVal val="#ppt_x-0.05"/>
                                          </p:val>
                                        </p:tav>
                                      </p:tavLst>
                                    </p:anim>
                                    <p:anim calcmode="lin" valueType="num">
                                      <p:cBhvr>
                                        <p:cTn id="55" dur="800" decel="100000" fill="hold"/>
                                        <p:tgtEl>
                                          <p:spTgt spid="56"/>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800" decel="100000"/>
                                        <p:tgtEl>
                                          <p:spTgt spid="57"/>
                                        </p:tgtEl>
                                      </p:cBhvr>
                                    </p:animEffect>
                                    <p:anim calcmode="lin" valueType="num">
                                      <p:cBhvr>
                                        <p:cTn id="62" dur="800" decel="100000" fill="hold"/>
                                        <p:tgtEl>
                                          <p:spTgt spid="57"/>
                                        </p:tgtEl>
                                        <p:attrNameLst>
                                          <p:attrName>style.rotation</p:attrName>
                                        </p:attrNameLst>
                                      </p:cBhvr>
                                      <p:tavLst>
                                        <p:tav tm="0">
                                          <p:val>
                                            <p:fltVal val="-90"/>
                                          </p:val>
                                        </p:tav>
                                        <p:tav tm="100000">
                                          <p:val>
                                            <p:fltVal val="0"/>
                                          </p:val>
                                        </p:tav>
                                      </p:tavLst>
                                    </p:anim>
                                    <p:anim calcmode="lin" valueType="num">
                                      <p:cBhvr>
                                        <p:cTn id="63" dur="800" decel="100000" fill="hold"/>
                                        <p:tgtEl>
                                          <p:spTgt spid="57"/>
                                        </p:tgtEl>
                                        <p:attrNameLst>
                                          <p:attrName>ppt_x</p:attrName>
                                        </p:attrNameLst>
                                      </p:cBhvr>
                                      <p:tavLst>
                                        <p:tav tm="0">
                                          <p:val>
                                            <p:strVal val="#ppt_x+0.4"/>
                                          </p:val>
                                        </p:tav>
                                        <p:tav tm="100000">
                                          <p:val>
                                            <p:strVal val="#ppt_x-0.05"/>
                                          </p:val>
                                        </p:tav>
                                      </p:tavLst>
                                    </p:anim>
                                    <p:anim calcmode="lin" valueType="num">
                                      <p:cBhvr>
                                        <p:cTn id="64" dur="800" decel="100000" fill="hold"/>
                                        <p:tgtEl>
                                          <p:spTgt spid="57"/>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57"/>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57"/>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800" decel="100000"/>
                                        <p:tgtEl>
                                          <p:spTgt spid="58"/>
                                        </p:tgtEl>
                                      </p:cBhvr>
                                    </p:animEffect>
                                    <p:anim calcmode="lin" valueType="num">
                                      <p:cBhvr>
                                        <p:cTn id="71" dur="800" decel="100000" fill="hold"/>
                                        <p:tgtEl>
                                          <p:spTgt spid="58"/>
                                        </p:tgtEl>
                                        <p:attrNameLst>
                                          <p:attrName>style.rotation</p:attrName>
                                        </p:attrNameLst>
                                      </p:cBhvr>
                                      <p:tavLst>
                                        <p:tav tm="0">
                                          <p:val>
                                            <p:fltVal val="-90"/>
                                          </p:val>
                                        </p:tav>
                                        <p:tav tm="100000">
                                          <p:val>
                                            <p:fltVal val="0"/>
                                          </p:val>
                                        </p:tav>
                                      </p:tavLst>
                                    </p:anim>
                                    <p:anim calcmode="lin" valueType="num">
                                      <p:cBhvr>
                                        <p:cTn id="72" dur="800" decel="100000" fill="hold"/>
                                        <p:tgtEl>
                                          <p:spTgt spid="58"/>
                                        </p:tgtEl>
                                        <p:attrNameLst>
                                          <p:attrName>ppt_x</p:attrName>
                                        </p:attrNameLst>
                                      </p:cBhvr>
                                      <p:tavLst>
                                        <p:tav tm="0">
                                          <p:val>
                                            <p:strVal val="#ppt_x+0.4"/>
                                          </p:val>
                                        </p:tav>
                                        <p:tav tm="100000">
                                          <p:val>
                                            <p:strVal val="#ppt_x-0.05"/>
                                          </p:val>
                                        </p:tav>
                                      </p:tavLst>
                                    </p:anim>
                                    <p:anim calcmode="lin" valueType="num">
                                      <p:cBhvr>
                                        <p:cTn id="73" dur="800" decel="100000" fill="hold"/>
                                        <p:tgtEl>
                                          <p:spTgt spid="58"/>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800" decel="100000"/>
                                        <p:tgtEl>
                                          <p:spTgt spid="6"/>
                                        </p:tgtEl>
                                      </p:cBhvr>
                                    </p:animEffect>
                                    <p:anim calcmode="lin" valueType="num">
                                      <p:cBhvr>
                                        <p:cTn id="80" dur="800" decel="100000" fill="hold"/>
                                        <p:tgtEl>
                                          <p:spTgt spid="6"/>
                                        </p:tgtEl>
                                        <p:attrNameLst>
                                          <p:attrName>style.rotation</p:attrName>
                                        </p:attrNameLst>
                                      </p:cBhvr>
                                      <p:tavLst>
                                        <p:tav tm="0">
                                          <p:val>
                                            <p:fltVal val="-90"/>
                                          </p:val>
                                        </p:tav>
                                        <p:tav tm="100000">
                                          <p:val>
                                            <p:fltVal val="0"/>
                                          </p:val>
                                        </p:tav>
                                      </p:tavLst>
                                    </p:anim>
                                    <p:anim calcmode="lin" valueType="num">
                                      <p:cBhvr>
                                        <p:cTn id="81" dur="800" decel="100000" fill="hold"/>
                                        <p:tgtEl>
                                          <p:spTgt spid="6"/>
                                        </p:tgtEl>
                                        <p:attrNameLst>
                                          <p:attrName>ppt_x</p:attrName>
                                        </p:attrNameLst>
                                      </p:cBhvr>
                                      <p:tavLst>
                                        <p:tav tm="0">
                                          <p:val>
                                            <p:strVal val="#ppt_x+0.4"/>
                                          </p:val>
                                        </p:tav>
                                        <p:tav tm="100000">
                                          <p:val>
                                            <p:strVal val="#ppt_x-0.05"/>
                                          </p:val>
                                        </p:tav>
                                      </p:tavLst>
                                    </p:anim>
                                    <p:anim calcmode="lin" valueType="num">
                                      <p:cBhvr>
                                        <p:cTn id="82" dur="800" decel="100000" fill="hold"/>
                                        <p:tgtEl>
                                          <p:spTgt spid="6"/>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1"/>
            </p:custDataLst>
          </p:nvPr>
        </p:nvGrpSpPr>
        <p:grpSpPr>
          <a:xfrm>
            <a:off x="416560" y="146685"/>
            <a:ext cx="4326255" cy="912495"/>
            <a:chOff x="9241" y="4949"/>
            <a:chExt cx="6813" cy="1437"/>
          </a:xfrm>
        </p:grpSpPr>
        <p:sp>
          <p:nvSpPr>
            <p:cNvPr id="35" name="PA-文本框 34"/>
            <p:cNvSpPr txBox="1"/>
            <p:nvPr>
              <p:custDataLst>
                <p:tags r:id="rId2"/>
              </p:custDataLst>
            </p:nvPr>
          </p:nvSpPr>
          <p:spPr>
            <a:xfrm>
              <a:off x="10662" y="510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婚姻法知识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文本框 8"/>
            <p:cNvSpPr txBox="1"/>
            <p:nvPr>
              <p:custDataLst>
                <p:tags r:id="rId3"/>
              </p:custDataLst>
            </p:nvPr>
          </p:nvSpPr>
          <p:spPr bwMode="auto">
            <a:xfrm>
              <a:off x="10662" y="5748"/>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2" name="PA-文本框 15"/>
            <p:cNvSpPr txBox="1">
              <a:spLocks noChangeArrowheads="1"/>
            </p:cNvSpPr>
            <p:nvPr>
              <p:custDataLst>
                <p:tags r:id="rId4"/>
              </p:custDataLst>
            </p:nvPr>
          </p:nvSpPr>
          <p:spPr bwMode="auto">
            <a:xfrm>
              <a:off x="9241" y="4949"/>
              <a:ext cx="142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03</a:t>
              </a:r>
              <a:endParaRPr lang="en-US" altLang="zh-CN" sz="5335" dirty="0">
                <a:solidFill>
                  <a:schemeClr val="bg1"/>
                </a:solidFill>
                <a:latin typeface="Impact" panose="020B0806030902050204" pitchFamily="34" charset="0"/>
              </a:endParaRPr>
            </a:p>
          </p:txBody>
        </p:sp>
      </p:grpSp>
      <p:sp>
        <p:nvSpPr>
          <p:cNvPr id="2" name="PA-文本框 1"/>
          <p:cNvSpPr txBox="1"/>
          <p:nvPr>
            <p:custDataLst>
              <p:tags r:id="rId5"/>
            </p:custDataLst>
          </p:nvPr>
        </p:nvSpPr>
        <p:spPr>
          <a:xfrm>
            <a:off x="769620" y="1975485"/>
            <a:ext cx="1833880" cy="521970"/>
          </a:xfrm>
          <a:prstGeom prst="rect">
            <a:avLst/>
          </a:prstGeom>
          <a:noFill/>
        </p:spPr>
        <p:txBody>
          <a:bodyPr wrap="none" rtlCol="0" anchor="t">
            <a:spAutoFit/>
          </a:bodyPr>
          <a:lstStyle/>
          <a:p>
            <a:pPr algn="ct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离婚的条件</a:t>
            </a:r>
            <a:endParaRPr lang="zh-CN" altLang="en-US"/>
          </a:p>
        </p:txBody>
      </p:sp>
      <p:sp>
        <p:nvSpPr>
          <p:cNvPr id="3" name="PA-文本框 1"/>
          <p:cNvSpPr txBox="1"/>
          <p:nvPr>
            <p:custDataLst>
              <p:tags r:id="rId6"/>
            </p:custDataLst>
          </p:nvPr>
        </p:nvSpPr>
        <p:spPr>
          <a:xfrm>
            <a:off x="769620" y="2673350"/>
            <a:ext cx="7559040" cy="2399665"/>
          </a:xfrm>
          <a:prstGeom prst="rect">
            <a:avLst/>
          </a:prstGeom>
          <a:noFill/>
        </p:spPr>
        <p:txBody>
          <a:bodyPr wrap="square" rtlCol="0">
            <a:spAutoFit/>
          </a:bodyPr>
          <a:lstStyle/>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《婚姻法》第31条：男女双方自愿离婚的，准予离婚。双方必须到婚姻登记机关申请离婚。婚姻登记机关查明双方确实是自愿并对子女和财产问题已有适当处理时，发给离婚证。</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男女双方对于离婚没有异议，对子女和财产问题达不成一致的，任意一方都可以向人民法院提出离婚诉讼。</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5" name="PA-图片 4" descr="51miz-P1020584-X9AKQZBJ_看图王"/>
          <p:cNvPicPr>
            <a:picLocks noChangeAspect="1"/>
          </p:cNvPicPr>
          <p:nvPr>
            <p:custDataLst>
              <p:tags r:id="rId7"/>
            </p:custDataLst>
          </p:nvPr>
        </p:nvPicPr>
        <p:blipFill>
          <a:blip r:embed="rId8"/>
          <a:stretch>
            <a:fillRect/>
          </a:stretch>
        </p:blipFill>
        <p:spPr>
          <a:xfrm>
            <a:off x="8689975" y="2243455"/>
            <a:ext cx="2406015" cy="358648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1"/>
            </p:custDataLst>
          </p:nvPr>
        </p:nvGrpSpPr>
        <p:grpSpPr>
          <a:xfrm>
            <a:off x="416560" y="146685"/>
            <a:ext cx="4326255" cy="912495"/>
            <a:chOff x="9241" y="4949"/>
            <a:chExt cx="6813" cy="1437"/>
          </a:xfrm>
        </p:grpSpPr>
        <p:sp>
          <p:nvSpPr>
            <p:cNvPr id="35" name="PA-文本框 34"/>
            <p:cNvSpPr txBox="1"/>
            <p:nvPr>
              <p:custDataLst>
                <p:tags r:id="rId2"/>
              </p:custDataLst>
            </p:nvPr>
          </p:nvSpPr>
          <p:spPr>
            <a:xfrm>
              <a:off x="10662" y="510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婚姻法知识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文本框 8"/>
            <p:cNvSpPr txBox="1"/>
            <p:nvPr>
              <p:custDataLst>
                <p:tags r:id="rId3"/>
              </p:custDataLst>
            </p:nvPr>
          </p:nvSpPr>
          <p:spPr bwMode="auto">
            <a:xfrm>
              <a:off x="10662" y="5748"/>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2" name="PA-文本框 15"/>
            <p:cNvSpPr txBox="1">
              <a:spLocks noChangeArrowheads="1"/>
            </p:cNvSpPr>
            <p:nvPr>
              <p:custDataLst>
                <p:tags r:id="rId4"/>
              </p:custDataLst>
            </p:nvPr>
          </p:nvSpPr>
          <p:spPr bwMode="auto">
            <a:xfrm>
              <a:off x="9241" y="4949"/>
              <a:ext cx="142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03</a:t>
              </a:r>
              <a:endParaRPr lang="en-US" altLang="zh-CN" sz="5335" dirty="0">
                <a:solidFill>
                  <a:schemeClr val="bg1"/>
                </a:solidFill>
                <a:latin typeface="Impact" panose="020B0806030902050204" pitchFamily="34" charset="0"/>
              </a:endParaRPr>
            </a:p>
          </p:txBody>
        </p:sp>
      </p:grpSp>
      <p:sp>
        <p:nvSpPr>
          <p:cNvPr id="2" name="PA-文本框 1"/>
          <p:cNvSpPr txBox="1"/>
          <p:nvPr>
            <p:custDataLst>
              <p:tags r:id="rId5"/>
            </p:custDataLst>
          </p:nvPr>
        </p:nvSpPr>
        <p:spPr>
          <a:xfrm>
            <a:off x="1096010" y="2174240"/>
            <a:ext cx="3034030" cy="521970"/>
          </a:xfrm>
          <a:prstGeom prst="rect">
            <a:avLst/>
          </a:prstGeom>
          <a:noFill/>
        </p:spPr>
        <p:txBody>
          <a:bodyPr wrap="square" rtlCol="0" anchor="t">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判决离婚的条件</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8" name="PA-文本框 17"/>
          <p:cNvSpPr txBox="1"/>
          <p:nvPr>
            <p:custDataLst>
              <p:tags r:id="rId6"/>
            </p:custDataLst>
          </p:nvPr>
        </p:nvSpPr>
        <p:spPr>
          <a:xfrm>
            <a:off x="842010" y="3003550"/>
            <a:ext cx="10507980" cy="2399665"/>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重婚或有配偶者与他人同居的</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实施家庭暴力或虐待、遗弃家庭成员的；</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有赌博、吸毒等恶习屡教不改的；</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因感情不和分居满二年的；</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
                <a:srgbClr val="8E4638"/>
              </a:buClr>
              <a:buSzTx/>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其他导致夫妻感情破裂的情形。 一方被宣告失踪，另一方提出离婚诉讼的，应准予离婚。</a:t>
            </a:r>
            <a:endPar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3" name="PA-图片 2"/>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557770" y="1884045"/>
            <a:ext cx="2976245" cy="2976245"/>
          </a:xfrm>
          <a:prstGeom prst="rect">
            <a:avLst/>
          </a:prstGeom>
          <a:ln>
            <a:noFill/>
          </a:ln>
          <a:effectLst>
            <a:outerShdw blurRad="292100" dist="139700" dir="2700000" algn="tl" rotWithShape="0">
              <a:srgbClr val="333333">
                <a:alpha val="65000"/>
              </a:srgbClr>
            </a:outerShdw>
          </a:effectLst>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1"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strVal val="#ppt_w*1.5"/>
                                          </p:val>
                                        </p:tav>
                                        <p:tav tm="100000">
                                          <p:val>
                                            <p:strVal val="#ppt_w"/>
                                          </p:val>
                                        </p:tav>
                                      </p:tavLst>
                                    </p:anim>
                                    <p:anim calcmode="lin" valueType="num">
                                      <p:cBhvr>
                                        <p:cTn id="17" dur="500" fill="hold"/>
                                        <p:tgtEl>
                                          <p:spTgt spid="18"/>
                                        </p:tgtEl>
                                        <p:attrNameLst>
                                          <p:attrName>ppt_h</p:attrName>
                                        </p:attrNameLst>
                                      </p:cBhvr>
                                      <p:tavLst>
                                        <p:tav tm="0">
                                          <p:val>
                                            <p:strVal val="#ppt_h*1.5"/>
                                          </p:val>
                                        </p:tav>
                                        <p:tav tm="100000">
                                          <p:val>
                                            <p:strVal val="#ppt_h"/>
                                          </p:val>
                                        </p:tav>
                                      </p:tavLst>
                                    </p:anim>
                                    <p:animEffect transition="in" filter="fade">
                                      <p:cBhvr>
                                        <p:cTn id="18" dur="500"/>
                                        <p:tgtEl>
                                          <p:spTgt spid="18"/>
                                        </p:tgtEl>
                                      </p:cBhvr>
                                    </p:animEffect>
                                    <p:anim to="" calcmode="lin" valueType="num">
                                      <p:cBhvr>
                                        <p:cTn id="19" dur="500" fill="hold">
                                          <p:stCondLst>
                                            <p:cond delay="0"/>
                                          </p:stCondLst>
                                        </p:cTn>
                                        <p:tgtEl>
                                          <p:spTgt spid="18"/>
                                        </p:tgtEl>
                                        <p:attrNameLst>
                                          <p:attrName>ppt_x</p:attrName>
                                        </p:attrNameLst>
                                      </p:cBhvr>
                                      <p:tavLst>
                                        <p:tav tm="0">
                                          <p:val>
                                            <p:fltVal val="0.5"/>
                                          </p:val>
                                        </p:tav>
                                        <p:tav tm="100000">
                                          <p:val>
                                            <p:strVal val="#ppt_x"/>
                                          </p:val>
                                        </p:tav>
                                      </p:tavLst>
                                    </p:anim>
                                    <p:anim to="" calcmode="lin" valueType="num">
                                      <p:cBhvr>
                                        <p:cTn id="20" dur="500" fill="hold">
                                          <p:stCondLst>
                                            <p:cond delay="0"/>
                                          </p:stCondLst>
                                        </p:cTn>
                                        <p:tgtEl>
                                          <p:spTgt spid="18"/>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800" decel="100000"/>
                                        <p:tgtEl>
                                          <p:spTgt spid="2"/>
                                        </p:tgtEl>
                                      </p:cBhvr>
                                    </p:animEffect>
                                    <p:anim calcmode="lin" valueType="num">
                                      <p:cBhvr>
                                        <p:cTn id="25" dur="800" decel="100000" fill="hold"/>
                                        <p:tgtEl>
                                          <p:spTgt spid="2"/>
                                        </p:tgtEl>
                                        <p:attrNameLst>
                                          <p:attrName>style.rotation</p:attrName>
                                        </p:attrNameLst>
                                      </p:cBhvr>
                                      <p:tavLst>
                                        <p:tav tm="0">
                                          <p:val>
                                            <p:fltVal val="-90"/>
                                          </p:val>
                                        </p:tav>
                                        <p:tav tm="100000">
                                          <p:val>
                                            <p:fltVal val="0"/>
                                          </p:val>
                                        </p:tav>
                                      </p:tavLst>
                                    </p:anim>
                                    <p:anim calcmode="lin" valueType="num">
                                      <p:cBhvr>
                                        <p:cTn id="26" dur="800" decel="100000" fill="hold"/>
                                        <p:tgtEl>
                                          <p:spTgt spid="2"/>
                                        </p:tgtEl>
                                        <p:attrNameLst>
                                          <p:attrName>ppt_x</p:attrName>
                                        </p:attrNameLst>
                                      </p:cBhvr>
                                      <p:tavLst>
                                        <p:tav tm="0">
                                          <p:val>
                                            <p:strVal val="#ppt_x+0.4"/>
                                          </p:val>
                                        </p:tav>
                                        <p:tav tm="100000">
                                          <p:val>
                                            <p:strVal val="#ppt_x-0.05"/>
                                          </p:val>
                                        </p:tav>
                                      </p:tavLst>
                                    </p:anim>
                                    <p:anim calcmode="lin" valueType="num">
                                      <p:cBhvr>
                                        <p:cTn id="27" dur="800" decel="100000" fill="hold"/>
                                        <p:tgtEl>
                                          <p:spTgt spid="2"/>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30" fill="hold">
                            <p:stCondLst>
                              <p:cond delay="2500"/>
                            </p:stCondLst>
                            <p:childTnLst>
                              <p:par>
                                <p:cTn id="31" presetID="3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800" decel="100000"/>
                                        <p:tgtEl>
                                          <p:spTgt spid="3"/>
                                        </p:tgtEl>
                                      </p:cBhvr>
                                    </p:animEffect>
                                    <p:anim calcmode="lin" valueType="num">
                                      <p:cBhvr>
                                        <p:cTn id="34" dur="800" decel="100000" fill="hold"/>
                                        <p:tgtEl>
                                          <p:spTgt spid="3"/>
                                        </p:tgtEl>
                                        <p:attrNameLst>
                                          <p:attrName>style.rotation</p:attrName>
                                        </p:attrNameLst>
                                      </p:cBhvr>
                                      <p:tavLst>
                                        <p:tav tm="0">
                                          <p:val>
                                            <p:fltVal val="-90"/>
                                          </p:val>
                                        </p:tav>
                                        <p:tav tm="100000">
                                          <p:val>
                                            <p:fltVal val="0"/>
                                          </p:val>
                                        </p:tav>
                                      </p:tavLst>
                                    </p:anim>
                                    <p:anim calcmode="lin" valueType="num">
                                      <p:cBhvr>
                                        <p:cTn id="35" dur="800" decel="100000" fill="hold"/>
                                        <p:tgtEl>
                                          <p:spTgt spid="3"/>
                                        </p:tgtEl>
                                        <p:attrNameLst>
                                          <p:attrName>ppt_x</p:attrName>
                                        </p:attrNameLst>
                                      </p:cBhvr>
                                      <p:tavLst>
                                        <p:tav tm="0">
                                          <p:val>
                                            <p:strVal val="#ppt_x+0.4"/>
                                          </p:val>
                                        </p:tav>
                                        <p:tav tm="100000">
                                          <p:val>
                                            <p:strVal val="#ppt_x-0.05"/>
                                          </p:val>
                                        </p:tav>
                                      </p:tavLst>
                                    </p:anim>
                                    <p:anim calcmode="lin" valueType="num">
                                      <p:cBhvr>
                                        <p:cTn id="36" dur="800" decel="100000" fill="hold"/>
                                        <p:tgtEl>
                                          <p:spTgt spid="3"/>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1"/>
            </p:custDataLst>
          </p:nvPr>
        </p:nvGrpSpPr>
        <p:grpSpPr>
          <a:xfrm>
            <a:off x="416560" y="146685"/>
            <a:ext cx="4326255" cy="912495"/>
            <a:chOff x="9241" y="4949"/>
            <a:chExt cx="6813" cy="1437"/>
          </a:xfrm>
        </p:grpSpPr>
        <p:sp>
          <p:nvSpPr>
            <p:cNvPr id="35" name="PA-文本框 34"/>
            <p:cNvSpPr txBox="1"/>
            <p:nvPr>
              <p:custDataLst>
                <p:tags r:id="rId2"/>
              </p:custDataLst>
            </p:nvPr>
          </p:nvSpPr>
          <p:spPr>
            <a:xfrm>
              <a:off x="10662" y="510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婚姻法知识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文本框 8"/>
            <p:cNvSpPr txBox="1"/>
            <p:nvPr>
              <p:custDataLst>
                <p:tags r:id="rId3"/>
              </p:custDataLst>
            </p:nvPr>
          </p:nvSpPr>
          <p:spPr bwMode="auto">
            <a:xfrm>
              <a:off x="10662" y="5748"/>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2" name="PA-文本框 15"/>
            <p:cNvSpPr txBox="1">
              <a:spLocks noChangeArrowheads="1"/>
            </p:cNvSpPr>
            <p:nvPr>
              <p:custDataLst>
                <p:tags r:id="rId4"/>
              </p:custDataLst>
            </p:nvPr>
          </p:nvSpPr>
          <p:spPr bwMode="auto">
            <a:xfrm>
              <a:off x="9241" y="4949"/>
              <a:ext cx="1427"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03</a:t>
              </a:r>
              <a:endParaRPr lang="en-US" altLang="zh-CN" sz="5335" dirty="0">
                <a:solidFill>
                  <a:schemeClr val="bg1"/>
                </a:solidFill>
                <a:latin typeface="Impact" panose="020B0806030902050204" pitchFamily="34" charset="0"/>
              </a:endParaRPr>
            </a:p>
          </p:txBody>
        </p:sp>
      </p:grpSp>
      <p:sp>
        <p:nvSpPr>
          <p:cNvPr id="9" name="PA-文本框 8"/>
          <p:cNvSpPr txBox="1"/>
          <p:nvPr>
            <p:custDataLst>
              <p:tags r:id="rId5"/>
            </p:custDataLst>
          </p:nvPr>
        </p:nvSpPr>
        <p:spPr>
          <a:xfrm>
            <a:off x="937895" y="1720850"/>
            <a:ext cx="9555480" cy="368300"/>
          </a:xfrm>
          <a:prstGeom prst="rect">
            <a:avLst/>
          </a:prstGeom>
          <a:noFill/>
        </p:spPr>
        <p:txBody>
          <a:bodyPr wrap="none" rtlCol="0">
            <a:spAutoFit/>
          </a:bodyPr>
          <a:lstStyle/>
          <a:p>
            <a:r>
              <a:rPr lang="zh-CN" altLang="en-US" dirty="0">
                <a:solidFill>
                  <a:srgbClr val="542A21"/>
                </a:solidFill>
                <a:latin typeface="微软雅黑" panose="020B0503020204020204" charset="-122"/>
                <a:ea typeface="微软雅黑" panose="020B0503020204020204" charset="-122"/>
                <a:cs typeface="阿里巴巴普惠体 M" panose="00020600040101010101" pitchFamily="18" charset="-122"/>
              </a:rPr>
              <a:t>针对现实中存在的为了征地、拆迁获得更多补偿款而盲目、草率结婚的现象，应把握的风险。</a:t>
            </a:r>
            <a:endParaRPr lang="zh-CN" altLang="en-US" dirty="0">
              <a:solidFill>
                <a:srgbClr val="542A21"/>
              </a:solidFill>
              <a:latin typeface="微软雅黑" panose="020B0503020204020204" charset="-122"/>
              <a:ea typeface="微软雅黑" panose="020B0503020204020204" charset="-122"/>
              <a:cs typeface="阿里巴巴普惠体 M" panose="00020600040101010101" pitchFamily="18" charset="-122"/>
            </a:endParaRPr>
          </a:p>
        </p:txBody>
      </p:sp>
      <p:grpSp>
        <p:nvGrpSpPr>
          <p:cNvPr id="29" name="PA-组合 28"/>
          <p:cNvGrpSpPr/>
          <p:nvPr>
            <p:custDataLst>
              <p:tags r:id="rId6"/>
            </p:custDataLst>
          </p:nvPr>
        </p:nvGrpSpPr>
        <p:grpSpPr>
          <a:xfrm>
            <a:off x="955675" y="2298700"/>
            <a:ext cx="6606540" cy="937895"/>
            <a:chOff x="2190750" y="2170116"/>
            <a:chExt cx="5977875" cy="937846"/>
          </a:xfrm>
        </p:grpSpPr>
        <p:grpSp>
          <p:nvGrpSpPr>
            <p:cNvPr id="30" name="组合 29"/>
            <p:cNvGrpSpPr/>
            <p:nvPr/>
          </p:nvGrpSpPr>
          <p:grpSpPr>
            <a:xfrm>
              <a:off x="2190750" y="2170116"/>
              <a:ext cx="5977875" cy="937846"/>
              <a:chOff x="2297723" y="1735016"/>
              <a:chExt cx="5977875" cy="937846"/>
            </a:xfrm>
          </p:grpSpPr>
          <p:sp>
            <p:nvSpPr>
              <p:cNvPr id="32" name="PA-矩形 31"/>
              <p:cNvSpPr/>
              <p:nvPr>
                <p:custDataLst>
                  <p:tags r:id="rId7"/>
                </p:custDataLst>
              </p:nvPr>
            </p:nvSpPr>
            <p:spPr>
              <a:xfrm>
                <a:off x="2297724" y="1735016"/>
                <a:ext cx="5977874"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矩形 32"/>
              <p:cNvSpPr/>
              <p:nvPr>
                <p:custDataLst>
                  <p:tags r:id="rId8"/>
                </p:custDataLst>
              </p:nvPr>
            </p:nvSpPr>
            <p:spPr>
              <a:xfrm>
                <a:off x="2297723" y="1735016"/>
                <a:ext cx="937846" cy="937846"/>
              </a:xfrm>
              <a:prstGeom prst="rect">
                <a:avLst/>
              </a:prstGeom>
              <a:solidFill>
                <a:srgbClr val="542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PA-文本框 30"/>
            <p:cNvSpPr txBox="1"/>
            <p:nvPr>
              <p:custDataLst>
                <p:tags r:id="rId9"/>
              </p:custDataLst>
            </p:nvPr>
          </p:nvSpPr>
          <p:spPr>
            <a:xfrm>
              <a:off x="2355743" y="2315873"/>
              <a:ext cx="607859" cy="646331"/>
            </a:xfrm>
            <a:prstGeom prst="rect">
              <a:avLst/>
            </a:prstGeom>
            <a:noFill/>
          </p:spPr>
          <p:txBody>
            <a:bodyPr wrap="none" rtlCol="0">
              <a:spAutoFit/>
            </a:bodyPr>
            <a:lstStyle/>
            <a:p>
              <a:pPr algn="ct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01</a:t>
              </a:r>
              <a:endParaRPr lang="zh-CN" altLang="en-US"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34" name="PA-文本框 7"/>
          <p:cNvSpPr txBox="1">
            <a:spLocks noChangeArrowheads="1"/>
          </p:cNvSpPr>
          <p:nvPr>
            <p:custDataLst>
              <p:tags r:id="rId10"/>
            </p:custDataLst>
          </p:nvPr>
        </p:nvSpPr>
        <p:spPr bwMode="auto">
          <a:xfrm>
            <a:off x="2134870" y="2389505"/>
            <a:ext cx="5236845" cy="7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对于另一方的身份信息应该了解，包括户籍所在地、基本家庭状况、婚姻状况等；</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endParaRPr>
          </a:p>
        </p:txBody>
      </p:sp>
      <p:grpSp>
        <p:nvGrpSpPr>
          <p:cNvPr id="2" name="PA-组合 34"/>
          <p:cNvGrpSpPr/>
          <p:nvPr>
            <p:custDataLst>
              <p:tags r:id="rId11"/>
            </p:custDataLst>
          </p:nvPr>
        </p:nvGrpSpPr>
        <p:grpSpPr>
          <a:xfrm>
            <a:off x="955675" y="3422650"/>
            <a:ext cx="6606540" cy="1492250"/>
            <a:chOff x="2190750" y="2170116"/>
            <a:chExt cx="5977875" cy="937846"/>
          </a:xfrm>
        </p:grpSpPr>
        <p:grpSp>
          <p:nvGrpSpPr>
            <p:cNvPr id="36" name="组合 35"/>
            <p:cNvGrpSpPr/>
            <p:nvPr/>
          </p:nvGrpSpPr>
          <p:grpSpPr>
            <a:xfrm>
              <a:off x="2190750" y="2170116"/>
              <a:ext cx="5977875" cy="937846"/>
              <a:chOff x="2297723" y="1735016"/>
              <a:chExt cx="5977875" cy="937846"/>
            </a:xfrm>
          </p:grpSpPr>
          <p:sp>
            <p:nvSpPr>
              <p:cNvPr id="38" name="PA-矩形 37"/>
              <p:cNvSpPr/>
              <p:nvPr>
                <p:custDataLst>
                  <p:tags r:id="rId12"/>
                </p:custDataLst>
              </p:nvPr>
            </p:nvSpPr>
            <p:spPr>
              <a:xfrm>
                <a:off x="2297724" y="1735016"/>
                <a:ext cx="5977874" cy="93784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矩形 38"/>
              <p:cNvSpPr/>
              <p:nvPr>
                <p:custDataLst>
                  <p:tags r:id="rId13"/>
                </p:custDataLst>
              </p:nvPr>
            </p:nvSpPr>
            <p:spPr>
              <a:xfrm>
                <a:off x="2297723" y="1735016"/>
                <a:ext cx="937846" cy="937846"/>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PA-文本框 36"/>
            <p:cNvSpPr txBox="1"/>
            <p:nvPr>
              <p:custDataLst>
                <p:tags r:id="rId14"/>
              </p:custDataLst>
            </p:nvPr>
          </p:nvSpPr>
          <p:spPr>
            <a:xfrm>
              <a:off x="2299638" y="2461631"/>
              <a:ext cx="663964" cy="646331"/>
            </a:xfrm>
            <a:prstGeom prst="rect">
              <a:avLst/>
            </a:prstGeom>
            <a:noFill/>
            <a:ln>
              <a:noFill/>
            </a:ln>
          </p:spPr>
          <p:txBody>
            <a:bodyPr wrap="none" rtlCol="0">
              <a:spAutoFit/>
            </a:bodyPr>
            <a:lstStyle/>
            <a:p>
              <a:pPr algn="ct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02</a:t>
              </a:r>
              <a:endParaRPr lang="zh-CN" altLang="en-US"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
        <p:nvSpPr>
          <p:cNvPr id="3" name="PA-文本框 7"/>
          <p:cNvSpPr txBox="1">
            <a:spLocks noChangeArrowheads="1"/>
          </p:cNvSpPr>
          <p:nvPr>
            <p:custDataLst>
              <p:tags r:id="rId15"/>
            </p:custDataLst>
          </p:nvPr>
        </p:nvSpPr>
        <p:spPr bwMode="auto">
          <a:xfrm>
            <a:off x="2134870" y="3674745"/>
            <a:ext cx="5236845"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为了避免离婚产生财产纠纷，双方可以在结婚前约定各自婚后所得的财产归各自所有，并到公证部门予以公证。或者由社区或者律师进行见证。</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endParaRPr>
          </a:p>
        </p:txBody>
      </p:sp>
      <p:sp>
        <p:nvSpPr>
          <p:cNvPr id="6" name="PA-矩形 2"/>
          <p:cNvSpPr/>
          <p:nvPr>
            <p:custDataLst>
              <p:tags r:id="rId16"/>
            </p:custDataLst>
          </p:nvPr>
        </p:nvSpPr>
        <p:spPr>
          <a:xfrm>
            <a:off x="973455" y="5110480"/>
            <a:ext cx="781050" cy="1039495"/>
          </a:xfrm>
          <a:prstGeom prst="rect">
            <a:avLst/>
          </a:prstGeom>
          <a:solidFill>
            <a:srgbClr val="8E46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rPr>
              <a:t>案例</a:t>
            </a:r>
            <a:endParaRPr lang="zh-CN" altLang="en-US" sz="28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endParaRPr>
          </a:p>
        </p:txBody>
      </p:sp>
      <p:sp>
        <p:nvSpPr>
          <p:cNvPr id="7" name="PA-文本框 3"/>
          <p:cNvSpPr txBox="1"/>
          <p:nvPr>
            <p:custDataLst>
              <p:tags r:id="rId17"/>
            </p:custDataLst>
          </p:nvPr>
        </p:nvSpPr>
        <p:spPr>
          <a:xfrm>
            <a:off x="1991995" y="5110480"/>
            <a:ext cx="5406390" cy="796290"/>
          </a:xfrm>
          <a:prstGeom prst="rect">
            <a:avLst/>
          </a:prstGeom>
          <a:noFill/>
        </p:spPr>
        <p:txBody>
          <a:bodyPr wrap="square" rtlCol="0">
            <a:spAutoFit/>
          </a:bodyPr>
          <a:lstStyle/>
          <a:p>
            <a:pPr>
              <a:lnSpc>
                <a:spcPct val="150000"/>
              </a:lnSpc>
            </a:pPr>
            <a:r>
              <a:rPr lang="zh-CN" altLang="en-US" sz="1600" dirty="0">
                <a:solidFill>
                  <a:srgbClr val="542A21"/>
                </a:solidFill>
                <a:latin typeface="微软雅黑" panose="020B0503020204020204" charset="-122"/>
                <a:ea typeface="微软雅黑" panose="020B0503020204020204" charset="-122"/>
                <a:cs typeface="阿里巴巴普惠体 M" panose="00020600040101010101" pitchFamily="18" charset="-122"/>
              </a:rPr>
              <a:t>目前社区有这些方面的案例，主要就是婚前缺乏了解，也没有签订相关协议手续，婚后又没有建立感情，而导致的。</a:t>
            </a:r>
            <a:endParaRPr lang="zh-CN" altLang="en-US" sz="1600" dirty="0">
              <a:solidFill>
                <a:srgbClr val="542A21"/>
              </a:solidFill>
              <a:latin typeface="微软雅黑" panose="020B0503020204020204" charset="-122"/>
              <a:ea typeface="微软雅黑" panose="020B0503020204020204" charset="-122"/>
              <a:cs typeface="阿里巴巴普惠体 M" panose="00020600040101010101" pitchFamily="18" charset="-122"/>
            </a:endParaRPr>
          </a:p>
        </p:txBody>
      </p:sp>
      <p:pic>
        <p:nvPicPr>
          <p:cNvPr id="10" name="PA-图片 9" descr="51miz-E993221-353D0B92_看图王"/>
          <p:cNvPicPr>
            <a:picLocks noChangeAspect="1"/>
          </p:cNvPicPr>
          <p:nvPr>
            <p:custDataLst>
              <p:tags r:id="rId18"/>
            </p:custDataLst>
          </p:nvPr>
        </p:nvPicPr>
        <p:blipFill>
          <a:blip r:embed="rId19"/>
          <a:srcRect l="5410" t="5051" r="65297" b="50505"/>
          <a:stretch>
            <a:fillRect/>
          </a:stretch>
        </p:blipFill>
        <p:spPr>
          <a:xfrm>
            <a:off x="8395970" y="2060575"/>
            <a:ext cx="2778125" cy="4215765"/>
          </a:xfrm>
          <a:prstGeom prst="rect">
            <a:avLst/>
          </a:prstGeom>
        </p:spPr>
      </p:pic>
    </p:spTree>
    <p:custDataLst>
      <p:tags r:id="rId2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800" decel="100000"/>
                                        <p:tgtEl>
                                          <p:spTgt spid="29"/>
                                        </p:tgtEl>
                                      </p:cBhvr>
                                    </p:animEffect>
                                    <p:anim calcmode="lin" valueType="num">
                                      <p:cBhvr>
                                        <p:cTn id="26" dur="800" decel="100000" fill="hold"/>
                                        <p:tgtEl>
                                          <p:spTgt spid="29"/>
                                        </p:tgtEl>
                                        <p:attrNameLst>
                                          <p:attrName>style.rotation</p:attrName>
                                        </p:attrNameLst>
                                      </p:cBhvr>
                                      <p:tavLst>
                                        <p:tav tm="0">
                                          <p:val>
                                            <p:fltVal val="-90"/>
                                          </p:val>
                                        </p:tav>
                                        <p:tav tm="100000">
                                          <p:val>
                                            <p:fltVal val="0"/>
                                          </p:val>
                                        </p:tav>
                                      </p:tavLst>
                                    </p:anim>
                                    <p:anim calcmode="lin" valueType="num">
                                      <p:cBhvr>
                                        <p:cTn id="27" dur="800" decel="100000" fill="hold"/>
                                        <p:tgtEl>
                                          <p:spTgt spid="29"/>
                                        </p:tgtEl>
                                        <p:attrNameLst>
                                          <p:attrName>ppt_x</p:attrName>
                                        </p:attrNameLst>
                                      </p:cBhvr>
                                      <p:tavLst>
                                        <p:tav tm="0">
                                          <p:val>
                                            <p:strVal val="#ppt_x+0.4"/>
                                          </p:val>
                                        </p:tav>
                                        <p:tav tm="100000">
                                          <p:val>
                                            <p:strVal val="#ppt_x-0.05"/>
                                          </p:val>
                                        </p:tav>
                                      </p:tavLst>
                                    </p:anim>
                                    <p:anim calcmode="lin" valueType="num">
                                      <p:cBhvr>
                                        <p:cTn id="28" dur="800" decel="100000" fill="hold"/>
                                        <p:tgtEl>
                                          <p:spTgt spid="2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800" decel="100000"/>
                                        <p:tgtEl>
                                          <p:spTgt spid="34"/>
                                        </p:tgtEl>
                                      </p:cBhvr>
                                    </p:animEffect>
                                    <p:anim calcmode="lin" valueType="num">
                                      <p:cBhvr>
                                        <p:cTn id="35" dur="800" decel="100000" fill="hold"/>
                                        <p:tgtEl>
                                          <p:spTgt spid="34"/>
                                        </p:tgtEl>
                                        <p:attrNameLst>
                                          <p:attrName>style.rotation</p:attrName>
                                        </p:attrNameLst>
                                      </p:cBhvr>
                                      <p:tavLst>
                                        <p:tav tm="0">
                                          <p:val>
                                            <p:fltVal val="-90"/>
                                          </p:val>
                                        </p:tav>
                                        <p:tav tm="100000">
                                          <p:val>
                                            <p:fltVal val="0"/>
                                          </p:val>
                                        </p:tav>
                                      </p:tavLst>
                                    </p:anim>
                                    <p:anim calcmode="lin" valueType="num">
                                      <p:cBhvr>
                                        <p:cTn id="36" dur="800" decel="100000" fill="hold"/>
                                        <p:tgtEl>
                                          <p:spTgt spid="34"/>
                                        </p:tgtEl>
                                        <p:attrNameLst>
                                          <p:attrName>ppt_x</p:attrName>
                                        </p:attrNameLst>
                                      </p:cBhvr>
                                      <p:tavLst>
                                        <p:tav tm="0">
                                          <p:val>
                                            <p:strVal val="#ppt_x+0.4"/>
                                          </p:val>
                                        </p:tav>
                                        <p:tav tm="100000">
                                          <p:val>
                                            <p:strVal val="#ppt_x-0.05"/>
                                          </p:val>
                                        </p:tav>
                                      </p:tavLst>
                                    </p:anim>
                                    <p:anim calcmode="lin" valueType="num">
                                      <p:cBhvr>
                                        <p:cTn id="37" dur="800" decel="100000" fill="hold"/>
                                        <p:tgtEl>
                                          <p:spTgt spid="3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800" decel="100000"/>
                                        <p:tgtEl>
                                          <p:spTgt spid="2"/>
                                        </p:tgtEl>
                                      </p:cBhvr>
                                    </p:animEffect>
                                    <p:anim calcmode="lin" valueType="num">
                                      <p:cBhvr>
                                        <p:cTn id="44" dur="800" decel="100000" fill="hold"/>
                                        <p:tgtEl>
                                          <p:spTgt spid="2"/>
                                        </p:tgtEl>
                                        <p:attrNameLst>
                                          <p:attrName>style.rotation</p:attrName>
                                        </p:attrNameLst>
                                      </p:cBhvr>
                                      <p:tavLst>
                                        <p:tav tm="0">
                                          <p:val>
                                            <p:fltVal val="-90"/>
                                          </p:val>
                                        </p:tav>
                                        <p:tav tm="100000">
                                          <p:val>
                                            <p:fltVal val="0"/>
                                          </p:val>
                                        </p:tav>
                                      </p:tavLst>
                                    </p:anim>
                                    <p:anim calcmode="lin" valueType="num">
                                      <p:cBhvr>
                                        <p:cTn id="45" dur="800" decel="100000" fill="hold"/>
                                        <p:tgtEl>
                                          <p:spTgt spid="2"/>
                                        </p:tgtEl>
                                        <p:attrNameLst>
                                          <p:attrName>ppt_x</p:attrName>
                                        </p:attrNameLst>
                                      </p:cBhvr>
                                      <p:tavLst>
                                        <p:tav tm="0">
                                          <p:val>
                                            <p:strVal val="#ppt_x+0.4"/>
                                          </p:val>
                                        </p:tav>
                                        <p:tav tm="100000">
                                          <p:val>
                                            <p:strVal val="#ppt_x-0.05"/>
                                          </p:val>
                                        </p:tav>
                                      </p:tavLst>
                                    </p:anim>
                                    <p:anim calcmode="lin" valueType="num">
                                      <p:cBhvr>
                                        <p:cTn id="46" dur="800" decel="100000" fill="hold"/>
                                        <p:tgtEl>
                                          <p:spTgt spid="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800" decel="100000"/>
                                        <p:tgtEl>
                                          <p:spTgt spid="3"/>
                                        </p:tgtEl>
                                      </p:cBhvr>
                                    </p:animEffect>
                                    <p:anim calcmode="lin" valueType="num">
                                      <p:cBhvr>
                                        <p:cTn id="53" dur="800" decel="100000" fill="hold"/>
                                        <p:tgtEl>
                                          <p:spTgt spid="3"/>
                                        </p:tgtEl>
                                        <p:attrNameLst>
                                          <p:attrName>style.rotation</p:attrName>
                                        </p:attrNameLst>
                                      </p:cBhvr>
                                      <p:tavLst>
                                        <p:tav tm="0">
                                          <p:val>
                                            <p:fltVal val="-90"/>
                                          </p:val>
                                        </p:tav>
                                        <p:tav tm="100000">
                                          <p:val>
                                            <p:fltVal val="0"/>
                                          </p:val>
                                        </p:tav>
                                      </p:tavLst>
                                    </p:anim>
                                    <p:anim calcmode="lin" valueType="num">
                                      <p:cBhvr>
                                        <p:cTn id="54" dur="800" decel="100000" fill="hold"/>
                                        <p:tgtEl>
                                          <p:spTgt spid="3"/>
                                        </p:tgtEl>
                                        <p:attrNameLst>
                                          <p:attrName>ppt_x</p:attrName>
                                        </p:attrNameLst>
                                      </p:cBhvr>
                                      <p:tavLst>
                                        <p:tav tm="0">
                                          <p:val>
                                            <p:strVal val="#ppt_x+0.4"/>
                                          </p:val>
                                        </p:tav>
                                        <p:tav tm="100000">
                                          <p:val>
                                            <p:strVal val="#ppt_x-0.05"/>
                                          </p:val>
                                        </p:tav>
                                      </p:tavLst>
                                    </p:anim>
                                    <p:anim calcmode="lin" valueType="num">
                                      <p:cBhvr>
                                        <p:cTn id="55" dur="800" decel="100000" fill="hold"/>
                                        <p:tgtEl>
                                          <p:spTgt spid="3"/>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800" decel="100000"/>
                                        <p:tgtEl>
                                          <p:spTgt spid="6"/>
                                        </p:tgtEl>
                                      </p:cBhvr>
                                    </p:animEffect>
                                    <p:anim calcmode="lin" valueType="num">
                                      <p:cBhvr>
                                        <p:cTn id="62" dur="800" decel="100000" fill="hold"/>
                                        <p:tgtEl>
                                          <p:spTgt spid="6"/>
                                        </p:tgtEl>
                                        <p:attrNameLst>
                                          <p:attrName>style.rotation</p:attrName>
                                        </p:attrNameLst>
                                      </p:cBhvr>
                                      <p:tavLst>
                                        <p:tav tm="0">
                                          <p:val>
                                            <p:fltVal val="-90"/>
                                          </p:val>
                                        </p:tav>
                                        <p:tav tm="100000">
                                          <p:val>
                                            <p:fltVal val="0"/>
                                          </p:val>
                                        </p:tav>
                                      </p:tavLst>
                                    </p:anim>
                                    <p:anim calcmode="lin" valueType="num">
                                      <p:cBhvr>
                                        <p:cTn id="63" dur="800" decel="100000" fill="hold"/>
                                        <p:tgtEl>
                                          <p:spTgt spid="6"/>
                                        </p:tgtEl>
                                        <p:attrNameLst>
                                          <p:attrName>ppt_x</p:attrName>
                                        </p:attrNameLst>
                                      </p:cBhvr>
                                      <p:tavLst>
                                        <p:tav tm="0">
                                          <p:val>
                                            <p:strVal val="#ppt_x+0.4"/>
                                          </p:val>
                                        </p:tav>
                                        <p:tav tm="100000">
                                          <p:val>
                                            <p:strVal val="#ppt_x-0.05"/>
                                          </p:val>
                                        </p:tav>
                                      </p:tavLst>
                                    </p:anim>
                                    <p:anim calcmode="lin" valueType="num">
                                      <p:cBhvr>
                                        <p:cTn id="64" dur="800" decel="100000" fill="hold"/>
                                        <p:tgtEl>
                                          <p:spTgt spid="6"/>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800" decel="100000"/>
                                        <p:tgtEl>
                                          <p:spTgt spid="7"/>
                                        </p:tgtEl>
                                      </p:cBhvr>
                                    </p:animEffect>
                                    <p:anim calcmode="lin" valueType="num">
                                      <p:cBhvr>
                                        <p:cTn id="71" dur="800" decel="100000" fill="hold"/>
                                        <p:tgtEl>
                                          <p:spTgt spid="7"/>
                                        </p:tgtEl>
                                        <p:attrNameLst>
                                          <p:attrName>style.rotation</p:attrName>
                                        </p:attrNameLst>
                                      </p:cBhvr>
                                      <p:tavLst>
                                        <p:tav tm="0">
                                          <p:val>
                                            <p:fltVal val="-90"/>
                                          </p:val>
                                        </p:tav>
                                        <p:tav tm="100000">
                                          <p:val>
                                            <p:fltVal val="0"/>
                                          </p:val>
                                        </p:tav>
                                      </p:tavLst>
                                    </p:anim>
                                    <p:anim calcmode="lin" valueType="num">
                                      <p:cBhvr>
                                        <p:cTn id="72" dur="800" decel="100000" fill="hold"/>
                                        <p:tgtEl>
                                          <p:spTgt spid="7"/>
                                        </p:tgtEl>
                                        <p:attrNameLst>
                                          <p:attrName>ppt_x</p:attrName>
                                        </p:attrNameLst>
                                      </p:cBhvr>
                                      <p:tavLst>
                                        <p:tav tm="0">
                                          <p:val>
                                            <p:strVal val="#ppt_x+0.4"/>
                                          </p:val>
                                        </p:tav>
                                        <p:tav tm="100000">
                                          <p:val>
                                            <p:strVal val="#ppt_x-0.05"/>
                                          </p:val>
                                        </p:tav>
                                      </p:tavLst>
                                    </p:anim>
                                    <p:anim calcmode="lin" valueType="num">
                                      <p:cBhvr>
                                        <p:cTn id="73" dur="800" decel="100000" fill="hold"/>
                                        <p:tgtEl>
                                          <p:spTgt spid="7"/>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800" decel="100000"/>
                                        <p:tgtEl>
                                          <p:spTgt spid="10"/>
                                        </p:tgtEl>
                                      </p:cBhvr>
                                    </p:animEffect>
                                    <p:anim calcmode="lin" valueType="num">
                                      <p:cBhvr>
                                        <p:cTn id="80" dur="800" decel="100000" fill="hold"/>
                                        <p:tgtEl>
                                          <p:spTgt spid="10"/>
                                        </p:tgtEl>
                                        <p:attrNameLst>
                                          <p:attrName>style.rotation</p:attrName>
                                        </p:attrNameLst>
                                      </p:cBhvr>
                                      <p:tavLst>
                                        <p:tav tm="0">
                                          <p:val>
                                            <p:fltVal val="-90"/>
                                          </p:val>
                                        </p:tav>
                                        <p:tav tm="100000">
                                          <p:val>
                                            <p:fltVal val="0"/>
                                          </p:val>
                                        </p:tav>
                                      </p:tavLst>
                                    </p:anim>
                                    <p:anim calcmode="lin" valueType="num">
                                      <p:cBhvr>
                                        <p:cTn id="81" dur="800" decel="100000" fill="hold"/>
                                        <p:tgtEl>
                                          <p:spTgt spid="10"/>
                                        </p:tgtEl>
                                        <p:attrNameLst>
                                          <p:attrName>ppt_x</p:attrName>
                                        </p:attrNameLst>
                                      </p:cBhvr>
                                      <p:tavLst>
                                        <p:tav tm="0">
                                          <p:val>
                                            <p:strVal val="#ppt_x+0.4"/>
                                          </p:val>
                                        </p:tav>
                                        <p:tav tm="100000">
                                          <p:val>
                                            <p:strVal val="#ppt_x-0.05"/>
                                          </p:val>
                                        </p:tav>
                                      </p:tavLst>
                                    </p:anim>
                                    <p:anim calcmode="lin" valueType="num">
                                      <p:cBhvr>
                                        <p:cTn id="82" dur="800" decel="100000" fill="hold"/>
                                        <p:tgtEl>
                                          <p:spTgt spid="10"/>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4" grpId="0"/>
      <p:bldP spid="3" grpId="0"/>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1"/>
          <p:cNvSpPr/>
          <p:nvPr>
            <p:custDataLst>
              <p:tags r:id="rId1"/>
            </p:custDataLst>
          </p:nvPr>
        </p:nvSpPr>
        <p:spPr>
          <a:xfrm>
            <a:off x="0" y="1301750"/>
            <a:ext cx="12192000" cy="43980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A-图片 3" descr="51miz-E1088628-8CCBA223_看图王"/>
          <p:cNvPicPr>
            <a:picLocks noChangeAspect="1"/>
          </p:cNvPicPr>
          <p:nvPr>
            <p:custDataLst>
              <p:tags r:id="rId2"/>
            </p:custDataLst>
          </p:nvPr>
        </p:nvPicPr>
        <p:blipFill>
          <a:blip r:embed="rId3"/>
          <a:stretch>
            <a:fillRect/>
          </a:stretch>
        </p:blipFill>
        <p:spPr>
          <a:xfrm>
            <a:off x="5750560" y="1937385"/>
            <a:ext cx="6097270" cy="4208780"/>
          </a:xfrm>
          <a:prstGeom prst="rect">
            <a:avLst/>
          </a:prstGeom>
        </p:spPr>
      </p:pic>
      <p:grpSp>
        <p:nvGrpSpPr>
          <p:cNvPr id="3" name="PA-组合 2"/>
          <p:cNvGrpSpPr/>
          <p:nvPr>
            <p:custDataLst>
              <p:tags r:id="rId4"/>
            </p:custDataLst>
          </p:nvPr>
        </p:nvGrpSpPr>
        <p:grpSpPr>
          <a:xfrm>
            <a:off x="765175" y="2565400"/>
            <a:ext cx="6911340" cy="1445260"/>
            <a:chOff x="8536" y="2141"/>
            <a:chExt cx="10884" cy="2276"/>
          </a:xfrm>
        </p:grpSpPr>
        <p:sp>
          <p:nvSpPr>
            <p:cNvPr id="15" name="PA-文本框 14"/>
            <p:cNvSpPr txBox="1"/>
            <p:nvPr>
              <p:custDataLst>
                <p:tags r:id="rId5"/>
              </p:custDataLst>
            </p:nvPr>
          </p:nvSpPr>
          <p:spPr>
            <a:xfrm>
              <a:off x="10662" y="2398"/>
              <a:ext cx="8758" cy="1113"/>
            </a:xfrm>
            <a:prstGeom prst="rect">
              <a:avLst/>
            </a:prstGeom>
            <a:noFill/>
          </p:spPr>
          <p:txBody>
            <a:bodyPr wrap="square" rtlCol="0">
              <a:spAutoFit/>
            </a:bodyPr>
            <a:lstStyle/>
            <a:p>
              <a:pPr algn="l"/>
              <a:r>
                <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rPr>
                <a:t>老人权益以及继承问题</a:t>
              </a:r>
              <a:endPar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endParaRPr>
            </a:p>
          </p:txBody>
        </p:sp>
        <p:sp>
          <p:nvSpPr>
            <p:cNvPr id="16" name="PA-文本框 15"/>
            <p:cNvSpPr txBox="1">
              <a:spLocks noChangeArrowheads="1"/>
            </p:cNvSpPr>
            <p:nvPr>
              <p:custDataLst>
                <p:tags r:id="rId6"/>
              </p:custDataLst>
            </p:nvPr>
          </p:nvSpPr>
          <p:spPr bwMode="auto">
            <a:xfrm>
              <a:off x="8536" y="2141"/>
              <a:ext cx="2111"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8800" dirty="0">
                  <a:solidFill>
                    <a:schemeClr val="bg1"/>
                  </a:solidFill>
                  <a:latin typeface="Impact" panose="020B0806030902050204" pitchFamily="34" charset="0"/>
                </a:rPr>
                <a:t>04</a:t>
              </a:r>
              <a:endParaRPr lang="en-US" altLang="zh-CN" sz="8800" dirty="0">
                <a:solidFill>
                  <a:schemeClr val="bg1"/>
                </a:solidFill>
                <a:latin typeface="Impact" panose="020B0806030902050204" pitchFamily="34" charset="0"/>
              </a:endParaRPr>
            </a:p>
          </p:txBody>
        </p:sp>
        <p:sp>
          <p:nvSpPr>
            <p:cNvPr id="7" name="PA-文本框 8"/>
            <p:cNvSpPr txBox="1"/>
            <p:nvPr>
              <p:custDataLst>
                <p:tags r:id="rId7"/>
              </p:custDataLst>
            </p:nvPr>
          </p:nvSpPr>
          <p:spPr bwMode="auto">
            <a:xfrm>
              <a:off x="10662" y="3511"/>
              <a:ext cx="5907" cy="725"/>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20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20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PA-组合 19"/>
          <p:cNvGrpSpPr/>
          <p:nvPr>
            <p:custDataLst>
              <p:tags r:id="rId1"/>
            </p:custDataLst>
          </p:nvPr>
        </p:nvGrpSpPr>
        <p:grpSpPr>
          <a:xfrm>
            <a:off x="416560" y="140970"/>
            <a:ext cx="4326255" cy="911860"/>
            <a:chOff x="9241" y="6310"/>
            <a:chExt cx="6813" cy="1436"/>
          </a:xfrm>
        </p:grpSpPr>
        <p:sp>
          <p:nvSpPr>
            <p:cNvPr id="40" name="PA-文本框 39"/>
            <p:cNvSpPr txBox="1"/>
            <p:nvPr>
              <p:custDataLst>
                <p:tags r:id="rId2"/>
              </p:custDataLst>
            </p:nvPr>
          </p:nvSpPr>
          <p:spPr>
            <a:xfrm>
              <a:off x="10662" y="6462"/>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老人权益以及继承问题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5" name="PA-文本框 8"/>
            <p:cNvSpPr txBox="1"/>
            <p:nvPr>
              <p:custDataLst>
                <p:tags r:id="rId3"/>
              </p:custDataLst>
            </p:nvPr>
          </p:nvSpPr>
          <p:spPr bwMode="auto">
            <a:xfrm>
              <a:off x="10662" y="707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4" name="PA-文本框 15"/>
            <p:cNvSpPr txBox="1">
              <a:spLocks noChangeArrowheads="1"/>
            </p:cNvSpPr>
            <p:nvPr>
              <p:custDataLst>
                <p:tags r:id="rId4"/>
              </p:custDataLst>
            </p:nvPr>
          </p:nvSpPr>
          <p:spPr bwMode="auto">
            <a:xfrm>
              <a:off x="9241" y="6310"/>
              <a:ext cx="139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04</a:t>
              </a:r>
              <a:endParaRPr lang="en-US" altLang="zh-CN" sz="5335" dirty="0">
                <a:solidFill>
                  <a:schemeClr val="bg1"/>
                </a:solidFill>
                <a:latin typeface="Impact" panose="020B0806030902050204" pitchFamily="34" charset="0"/>
              </a:endParaRPr>
            </a:p>
          </p:txBody>
        </p:sp>
      </p:grpSp>
      <p:sp>
        <p:nvSpPr>
          <p:cNvPr id="2" name="PA-文本框 1"/>
          <p:cNvSpPr txBox="1"/>
          <p:nvPr>
            <p:custDataLst>
              <p:tags r:id="rId5"/>
            </p:custDataLst>
          </p:nvPr>
        </p:nvSpPr>
        <p:spPr>
          <a:xfrm>
            <a:off x="1087755" y="2299970"/>
            <a:ext cx="2078990" cy="583565"/>
          </a:xfrm>
          <a:prstGeom prst="rect">
            <a:avLst/>
          </a:prstGeom>
          <a:noFill/>
        </p:spPr>
        <p:txBody>
          <a:bodyPr wrap="square" rtlCol="0" anchor="t">
            <a:spAutoFit/>
          </a:bodyPr>
          <a:lstStyle/>
          <a:p>
            <a:pPr algn="l">
              <a:buClrTx/>
              <a:buSzTx/>
              <a:buFontTx/>
            </a:pPr>
            <a:r>
              <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法律规定</a:t>
            </a:r>
            <a:endPar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endParaRPr>
          </a:p>
        </p:txBody>
      </p:sp>
      <p:sp>
        <p:nvSpPr>
          <p:cNvPr id="3" name="PA-文本框 2"/>
          <p:cNvSpPr txBox="1"/>
          <p:nvPr>
            <p:custDataLst>
              <p:tags r:id="rId6"/>
            </p:custDataLst>
          </p:nvPr>
        </p:nvSpPr>
        <p:spPr>
          <a:xfrm>
            <a:off x="979170" y="3075305"/>
            <a:ext cx="4102735" cy="2306955"/>
          </a:xfrm>
          <a:prstGeom prst="rect">
            <a:avLst/>
          </a:prstGeom>
          <a:noFill/>
        </p:spPr>
        <p:txBody>
          <a:bodyPr wrap="square" rtlCol="0">
            <a:spAutoFit/>
          </a:bodyPr>
          <a:lstStyle/>
          <a:p>
            <a:pPr>
              <a:lnSpc>
                <a:spcPct val="150000"/>
              </a:lnSpc>
            </a:pPr>
            <a:r>
              <a:rPr lang="en-US" altLang="zh-CN" sz="2400" dirty="0">
                <a:solidFill>
                  <a:srgbClr val="8E4638"/>
                </a:solidFill>
                <a:latin typeface="微软雅黑" panose="020B0503020204020204" charset="-122"/>
                <a:ea typeface="微软雅黑" panose="020B0503020204020204" charset="-122"/>
                <a:cs typeface="阿里巴巴普惠体 M" panose="00020600040101010101" pitchFamily="18" charset="-122"/>
              </a:rPr>
              <a:t>《</a:t>
            </a:r>
            <a:r>
              <a:rPr lang="zh-CN" altLang="en-US" sz="2400" dirty="0">
                <a:solidFill>
                  <a:srgbClr val="8E4638"/>
                </a:solidFill>
                <a:latin typeface="微软雅黑" panose="020B0503020204020204" charset="-122"/>
                <a:ea typeface="微软雅黑" panose="020B0503020204020204" charset="-122"/>
                <a:cs typeface="阿里巴巴普惠体 M" panose="00020600040101010101" pitchFamily="18" charset="-122"/>
              </a:rPr>
              <a:t>老年人权益保障法</a:t>
            </a:r>
            <a:r>
              <a:rPr lang="en-US" altLang="zh-CN" sz="2400" dirty="0">
                <a:solidFill>
                  <a:srgbClr val="8E4638"/>
                </a:solidFill>
                <a:latin typeface="微软雅黑" panose="020B0503020204020204" charset="-122"/>
                <a:ea typeface="微软雅黑" panose="020B0503020204020204" charset="-122"/>
                <a:cs typeface="阿里巴巴普惠体 M" panose="00020600040101010101" pitchFamily="18" charset="-122"/>
              </a:rPr>
              <a:t>》</a:t>
            </a:r>
            <a:endParaRPr lang="en-US" altLang="zh-CN" sz="2400" dirty="0">
              <a:solidFill>
                <a:srgbClr val="8E4638"/>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zh-CN" altLang="en-US" sz="2400" dirty="0">
                <a:solidFill>
                  <a:srgbClr val="8E4638"/>
                </a:solidFill>
                <a:latin typeface="微软雅黑" panose="020B0503020204020204" charset="-122"/>
                <a:ea typeface="微软雅黑" panose="020B0503020204020204" charset="-122"/>
                <a:cs typeface="阿里巴巴普惠体 M" panose="00020600040101010101" pitchFamily="18" charset="-122"/>
              </a:rPr>
              <a:t>六十岁以上的人为老年人</a:t>
            </a:r>
            <a:endParaRPr lang="zh-CN" altLang="en-US" sz="2400" dirty="0">
              <a:solidFill>
                <a:srgbClr val="8E4638"/>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zh-CN" altLang="en-US" sz="2400" dirty="0">
                <a:solidFill>
                  <a:srgbClr val="8E4638"/>
                </a:solidFill>
                <a:latin typeface="微软雅黑" panose="020B0503020204020204" charset="-122"/>
                <a:ea typeface="微软雅黑" panose="020B0503020204020204" charset="-122"/>
                <a:cs typeface="阿里巴巴普惠体 M" panose="00020600040101010101" pitchFamily="18" charset="-122"/>
              </a:rPr>
              <a:t>每年农历九月初九为老年节</a:t>
            </a:r>
            <a:endParaRPr lang="zh-CN" altLang="en-US" sz="2400" dirty="0">
              <a:solidFill>
                <a:srgbClr val="8E4638"/>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altLang="zh-CN" sz="2400" dirty="0">
                <a:solidFill>
                  <a:srgbClr val="8E4638"/>
                </a:solidFill>
                <a:latin typeface="微软雅黑" panose="020B0503020204020204" charset="-122"/>
                <a:ea typeface="微软雅黑" panose="020B0503020204020204" charset="-122"/>
                <a:cs typeface="阿里巴巴普惠体 M" panose="00020600040101010101" pitchFamily="18" charset="-122"/>
              </a:rPr>
              <a:t>《</a:t>
            </a:r>
            <a:r>
              <a:rPr lang="zh-CN" altLang="en-US" sz="2400" dirty="0">
                <a:solidFill>
                  <a:srgbClr val="8E4638"/>
                </a:solidFill>
                <a:latin typeface="微软雅黑" panose="020B0503020204020204" charset="-122"/>
                <a:ea typeface="微软雅黑" panose="020B0503020204020204" charset="-122"/>
                <a:cs typeface="阿里巴巴普惠体 M" panose="00020600040101010101" pitchFamily="18" charset="-122"/>
              </a:rPr>
              <a:t>继承法</a:t>
            </a:r>
            <a:r>
              <a:rPr lang="en-US" altLang="zh-CN" sz="2400" dirty="0">
                <a:solidFill>
                  <a:srgbClr val="8E4638"/>
                </a:solidFill>
                <a:latin typeface="微软雅黑" panose="020B0503020204020204" charset="-122"/>
                <a:ea typeface="微软雅黑" panose="020B0503020204020204" charset="-122"/>
                <a:cs typeface="阿里巴巴普惠体 M" panose="00020600040101010101" pitchFamily="18" charset="-122"/>
              </a:rPr>
              <a:t>》</a:t>
            </a:r>
            <a:endParaRPr lang="en-US" altLang="zh-CN" sz="2400" dirty="0">
              <a:solidFill>
                <a:srgbClr val="8E4638"/>
              </a:solidFill>
              <a:latin typeface="微软雅黑" panose="020B0503020204020204" charset="-122"/>
              <a:ea typeface="微软雅黑" panose="020B0503020204020204" charset="-122"/>
              <a:cs typeface="阿里巴巴普惠体 M" panose="00020600040101010101" pitchFamily="18" charset="-122"/>
            </a:endParaRPr>
          </a:p>
        </p:txBody>
      </p:sp>
      <p:pic>
        <p:nvPicPr>
          <p:cNvPr id="6" name="PA-图片 5" descr="51miz-E1090151-CB591265_看图王"/>
          <p:cNvPicPr>
            <a:picLocks noChangeAspect="1"/>
          </p:cNvPicPr>
          <p:nvPr>
            <p:custDataLst>
              <p:tags r:id="rId7"/>
            </p:custDataLst>
          </p:nvPr>
        </p:nvPicPr>
        <p:blipFill>
          <a:blip r:embed="rId8"/>
          <a:stretch>
            <a:fillRect/>
          </a:stretch>
        </p:blipFill>
        <p:spPr>
          <a:xfrm>
            <a:off x="4561205" y="2299970"/>
            <a:ext cx="6557645" cy="359092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PA-组合 19"/>
          <p:cNvGrpSpPr/>
          <p:nvPr>
            <p:custDataLst>
              <p:tags r:id="rId1"/>
            </p:custDataLst>
          </p:nvPr>
        </p:nvGrpSpPr>
        <p:grpSpPr>
          <a:xfrm>
            <a:off x="416560" y="140970"/>
            <a:ext cx="4326255" cy="911860"/>
            <a:chOff x="9241" y="6310"/>
            <a:chExt cx="6813" cy="1436"/>
          </a:xfrm>
        </p:grpSpPr>
        <p:sp>
          <p:nvSpPr>
            <p:cNvPr id="40" name="PA-文本框 39"/>
            <p:cNvSpPr txBox="1"/>
            <p:nvPr>
              <p:custDataLst>
                <p:tags r:id="rId2"/>
              </p:custDataLst>
            </p:nvPr>
          </p:nvSpPr>
          <p:spPr>
            <a:xfrm>
              <a:off x="10662" y="6462"/>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老人权益以及继承问题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5" name="PA-文本框 8"/>
            <p:cNvSpPr txBox="1"/>
            <p:nvPr>
              <p:custDataLst>
                <p:tags r:id="rId3"/>
              </p:custDataLst>
            </p:nvPr>
          </p:nvSpPr>
          <p:spPr bwMode="auto">
            <a:xfrm>
              <a:off x="10662" y="707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4" name="PA-文本框 15"/>
            <p:cNvSpPr txBox="1">
              <a:spLocks noChangeArrowheads="1"/>
            </p:cNvSpPr>
            <p:nvPr>
              <p:custDataLst>
                <p:tags r:id="rId4"/>
              </p:custDataLst>
            </p:nvPr>
          </p:nvSpPr>
          <p:spPr bwMode="auto">
            <a:xfrm>
              <a:off x="9241" y="6310"/>
              <a:ext cx="139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04</a:t>
              </a:r>
              <a:endParaRPr lang="en-US" altLang="zh-CN" sz="5335" dirty="0">
                <a:solidFill>
                  <a:schemeClr val="bg1"/>
                </a:solidFill>
                <a:latin typeface="Impact" panose="020B0806030902050204" pitchFamily="34" charset="0"/>
              </a:endParaRPr>
            </a:p>
          </p:txBody>
        </p:sp>
      </p:grpSp>
      <p:sp>
        <p:nvSpPr>
          <p:cNvPr id="6" name="PA-文本框 5"/>
          <p:cNvSpPr txBox="1"/>
          <p:nvPr>
            <p:custDataLst>
              <p:tags r:id="rId5"/>
            </p:custDataLst>
          </p:nvPr>
        </p:nvSpPr>
        <p:spPr>
          <a:xfrm>
            <a:off x="708025" y="1406525"/>
            <a:ext cx="3862070" cy="583565"/>
          </a:xfrm>
          <a:prstGeom prst="rect">
            <a:avLst/>
          </a:prstGeom>
          <a:noFill/>
        </p:spPr>
        <p:txBody>
          <a:bodyPr wrap="square" rtlCol="0">
            <a:spAutoFit/>
          </a:bodyPr>
          <a:lstStyle/>
          <a:p>
            <a:pPr algn="l">
              <a:buClrTx/>
              <a:buSzTx/>
              <a:buFontTx/>
            </a:pPr>
            <a:r>
              <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老年人有哪些权益</a:t>
            </a:r>
            <a:endPar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3" name="PA-文本框 2"/>
          <p:cNvSpPr txBox="1"/>
          <p:nvPr>
            <p:custDataLst>
              <p:tags r:id="rId6"/>
            </p:custDataLst>
          </p:nvPr>
        </p:nvSpPr>
        <p:spPr>
          <a:xfrm>
            <a:off x="708025" y="1990090"/>
            <a:ext cx="6170295" cy="4246245"/>
          </a:xfrm>
          <a:prstGeom prst="rect">
            <a:avLst/>
          </a:prstGeom>
          <a:noFill/>
        </p:spPr>
        <p:txBody>
          <a:bodyPr wrap="square" rtlCol="0">
            <a:spAutoFit/>
          </a:bodyPr>
          <a:lstStyle/>
          <a:p>
            <a:pPr>
              <a:lnSpc>
                <a:spcPct val="150000"/>
              </a:lnSpc>
            </a:pPr>
            <a:r>
              <a:rPr 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01.</a:t>
            </a:r>
            <a:r>
              <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各项政治权利；</a:t>
            </a:r>
            <a:endPar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02.</a:t>
            </a:r>
            <a:r>
              <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人身自由权；</a:t>
            </a:r>
            <a:endPar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03.</a:t>
            </a:r>
            <a:r>
              <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宗教信仰权；</a:t>
            </a:r>
            <a:endPar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04.</a:t>
            </a:r>
            <a:r>
              <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各项社会经济权利；</a:t>
            </a:r>
            <a:endPar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05.</a:t>
            </a:r>
            <a:r>
              <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受赡养扶助的权利；（子女应当赡养老人）</a:t>
            </a:r>
            <a:endPar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gn="l">
              <a:lnSpc>
                <a:spcPct val="150000"/>
              </a:lnSpc>
            </a:pPr>
            <a:r>
              <a:rPr 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06.</a:t>
            </a:r>
            <a:r>
              <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财产所有权；（老人的财产自由支配）</a:t>
            </a:r>
            <a:endPar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gn="l">
              <a:lnSpc>
                <a:spcPct val="150000"/>
              </a:lnSpc>
            </a:pPr>
            <a:r>
              <a:rPr 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07.</a:t>
            </a:r>
            <a:r>
              <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婚姻自由权；（任何人不得干涉老年人的婚姻）</a:t>
            </a:r>
            <a:endPar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gn="l">
              <a:lnSpc>
                <a:spcPct val="150000"/>
              </a:lnSpc>
            </a:pPr>
            <a:r>
              <a:rPr 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08.</a:t>
            </a:r>
            <a:r>
              <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住房权；（赡养人应当为老人提供合适的居住房屋）</a:t>
            </a:r>
            <a:endPar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gn="l">
              <a:lnSpc>
                <a:spcPct val="150000"/>
              </a:lnSpc>
            </a:pPr>
            <a:r>
              <a:rPr 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09.</a:t>
            </a:r>
            <a:r>
              <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其它权利</a:t>
            </a:r>
            <a:endParaRPr lang="zh-CN" altLang="en-US" sz="20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pic>
        <p:nvPicPr>
          <p:cNvPr id="9" name="PA-图片 8" descr="51miz-E917961-878E7800_看图王"/>
          <p:cNvPicPr>
            <a:picLocks noChangeAspect="1"/>
          </p:cNvPicPr>
          <p:nvPr>
            <p:custDataLst>
              <p:tags r:id="rId7"/>
            </p:custDataLst>
          </p:nvPr>
        </p:nvPicPr>
        <p:blipFill>
          <a:blip r:embed="rId8"/>
          <a:stretch>
            <a:fillRect/>
          </a:stretch>
        </p:blipFill>
        <p:spPr>
          <a:xfrm>
            <a:off x="7370445" y="2459990"/>
            <a:ext cx="4152265" cy="391223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800" decel="100000"/>
                                        <p:tgtEl>
                                          <p:spTgt spid="9"/>
                                        </p:tgtEl>
                                      </p:cBhvr>
                                    </p:animEffect>
                                    <p:anim calcmode="lin" valueType="num">
                                      <p:cBhvr>
                                        <p:cTn id="35" dur="800" decel="100000" fill="hold"/>
                                        <p:tgtEl>
                                          <p:spTgt spid="9"/>
                                        </p:tgtEl>
                                        <p:attrNameLst>
                                          <p:attrName>style.rotation</p:attrName>
                                        </p:attrNameLst>
                                      </p:cBhvr>
                                      <p:tavLst>
                                        <p:tav tm="0">
                                          <p:val>
                                            <p:fltVal val="-90"/>
                                          </p:val>
                                        </p:tav>
                                        <p:tav tm="100000">
                                          <p:val>
                                            <p:fltVal val="0"/>
                                          </p:val>
                                        </p:tav>
                                      </p:tavLst>
                                    </p:anim>
                                    <p:anim calcmode="lin" valueType="num">
                                      <p:cBhvr>
                                        <p:cTn id="36" dur="800" decel="100000" fill="hold"/>
                                        <p:tgtEl>
                                          <p:spTgt spid="9"/>
                                        </p:tgtEl>
                                        <p:attrNameLst>
                                          <p:attrName>ppt_x</p:attrName>
                                        </p:attrNameLst>
                                      </p:cBhvr>
                                      <p:tavLst>
                                        <p:tav tm="0">
                                          <p:val>
                                            <p:strVal val="#ppt_x+0.4"/>
                                          </p:val>
                                        </p:tav>
                                        <p:tav tm="100000">
                                          <p:val>
                                            <p:strVal val="#ppt_x-0.05"/>
                                          </p:val>
                                        </p:tav>
                                      </p:tavLst>
                                    </p:anim>
                                    <p:anim calcmode="lin" valueType="num">
                                      <p:cBhvr>
                                        <p:cTn id="37" dur="800" decel="100000" fill="hold"/>
                                        <p:tgtEl>
                                          <p:spTgt spid="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PA-组合 19"/>
          <p:cNvGrpSpPr/>
          <p:nvPr>
            <p:custDataLst>
              <p:tags r:id="rId1"/>
            </p:custDataLst>
          </p:nvPr>
        </p:nvGrpSpPr>
        <p:grpSpPr>
          <a:xfrm>
            <a:off x="416560" y="140970"/>
            <a:ext cx="4326255" cy="911860"/>
            <a:chOff x="9241" y="6310"/>
            <a:chExt cx="6813" cy="1436"/>
          </a:xfrm>
        </p:grpSpPr>
        <p:sp>
          <p:nvSpPr>
            <p:cNvPr id="40" name="PA-文本框 39"/>
            <p:cNvSpPr txBox="1"/>
            <p:nvPr>
              <p:custDataLst>
                <p:tags r:id="rId2"/>
              </p:custDataLst>
            </p:nvPr>
          </p:nvSpPr>
          <p:spPr>
            <a:xfrm>
              <a:off x="10662" y="6462"/>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老人权益以及继承问题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5" name="PA-文本框 8"/>
            <p:cNvSpPr txBox="1"/>
            <p:nvPr>
              <p:custDataLst>
                <p:tags r:id="rId3"/>
              </p:custDataLst>
            </p:nvPr>
          </p:nvSpPr>
          <p:spPr bwMode="auto">
            <a:xfrm>
              <a:off x="10662" y="707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4" name="PA-文本框 15"/>
            <p:cNvSpPr txBox="1">
              <a:spLocks noChangeArrowheads="1"/>
            </p:cNvSpPr>
            <p:nvPr>
              <p:custDataLst>
                <p:tags r:id="rId4"/>
              </p:custDataLst>
            </p:nvPr>
          </p:nvSpPr>
          <p:spPr bwMode="auto">
            <a:xfrm>
              <a:off x="9241" y="6310"/>
              <a:ext cx="139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04</a:t>
              </a:r>
              <a:endParaRPr lang="en-US" altLang="zh-CN" sz="5335" dirty="0">
                <a:solidFill>
                  <a:schemeClr val="bg1"/>
                </a:solidFill>
                <a:latin typeface="Impact" panose="020B0806030902050204" pitchFamily="34" charset="0"/>
              </a:endParaRPr>
            </a:p>
          </p:txBody>
        </p:sp>
      </p:grpSp>
      <p:grpSp>
        <p:nvGrpSpPr>
          <p:cNvPr id="13" name="PA-组合 12"/>
          <p:cNvGrpSpPr/>
          <p:nvPr>
            <p:custDataLst>
              <p:tags r:id="rId5"/>
            </p:custDataLst>
          </p:nvPr>
        </p:nvGrpSpPr>
        <p:grpSpPr>
          <a:xfrm>
            <a:off x="1242695" y="1869440"/>
            <a:ext cx="4556760" cy="4097020"/>
            <a:chOff x="1185" y="2944"/>
            <a:chExt cx="7176" cy="6452"/>
          </a:xfrm>
        </p:grpSpPr>
        <p:grpSp>
          <p:nvGrpSpPr>
            <p:cNvPr id="36" name="组合 35"/>
            <p:cNvGrpSpPr/>
            <p:nvPr/>
          </p:nvGrpSpPr>
          <p:grpSpPr>
            <a:xfrm>
              <a:off x="1185" y="2944"/>
              <a:ext cx="7176" cy="6453"/>
              <a:chOff x="2297723" y="1258510"/>
              <a:chExt cx="4123148" cy="2575286"/>
            </a:xfrm>
          </p:grpSpPr>
          <p:sp>
            <p:nvSpPr>
              <p:cNvPr id="38" name="PA-矩形 37"/>
              <p:cNvSpPr/>
              <p:nvPr>
                <p:custDataLst>
                  <p:tags r:id="rId6"/>
                </p:custDataLst>
              </p:nvPr>
            </p:nvSpPr>
            <p:spPr>
              <a:xfrm>
                <a:off x="2297723" y="1258510"/>
                <a:ext cx="4123148" cy="257528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矩形 38"/>
              <p:cNvSpPr/>
              <p:nvPr>
                <p:custDataLst>
                  <p:tags r:id="rId7"/>
                </p:custDataLst>
              </p:nvPr>
            </p:nvSpPr>
            <p:spPr>
              <a:xfrm>
                <a:off x="2297723" y="1258909"/>
                <a:ext cx="4123148" cy="5619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PA-文本框 5"/>
            <p:cNvSpPr txBox="1"/>
            <p:nvPr>
              <p:custDataLst>
                <p:tags r:id="rId8"/>
              </p:custDataLst>
            </p:nvPr>
          </p:nvSpPr>
          <p:spPr>
            <a:xfrm>
              <a:off x="1803" y="4621"/>
              <a:ext cx="5940" cy="4215"/>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01.</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公民的收入</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02.</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公民的房屋、储蓄和生活用品</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03.</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公民的林木、牲畜和家禽</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04.</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公民的文物、图书资料</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05.</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法律允许公民所有的生产资料</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06.</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公民的著作权、专利权中的财产权利</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07.</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公民的其他合法财产</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8" name="PA-文本框 7"/>
            <p:cNvSpPr txBox="1"/>
            <p:nvPr>
              <p:custDataLst>
                <p:tags r:id="rId9"/>
              </p:custDataLst>
            </p:nvPr>
          </p:nvSpPr>
          <p:spPr>
            <a:xfrm>
              <a:off x="2443" y="3237"/>
              <a:ext cx="4208" cy="822"/>
            </a:xfrm>
            <a:prstGeom prst="rect">
              <a:avLst/>
            </a:prstGeom>
            <a:noFill/>
          </p:spPr>
          <p:txBody>
            <a:bodyPr wrap="none" rtlCol="0">
              <a:spAutoFit/>
            </a:bodyPr>
            <a:lstStyle/>
            <a:p>
              <a:pPr algn="ctr"/>
              <a:r>
                <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可以继承的财产</a:t>
              </a:r>
              <a:endPar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grpSp>
      <p:grpSp>
        <p:nvGrpSpPr>
          <p:cNvPr id="12" name="PA-组合 11"/>
          <p:cNvGrpSpPr/>
          <p:nvPr>
            <p:custDataLst>
              <p:tags r:id="rId10"/>
            </p:custDataLst>
          </p:nvPr>
        </p:nvGrpSpPr>
        <p:grpSpPr>
          <a:xfrm>
            <a:off x="6377305" y="1869440"/>
            <a:ext cx="4556760" cy="4097020"/>
            <a:chOff x="9271" y="2944"/>
            <a:chExt cx="7176" cy="6452"/>
          </a:xfrm>
        </p:grpSpPr>
        <p:grpSp>
          <p:nvGrpSpPr>
            <p:cNvPr id="9" name="组合 8"/>
            <p:cNvGrpSpPr/>
            <p:nvPr/>
          </p:nvGrpSpPr>
          <p:grpSpPr>
            <a:xfrm>
              <a:off x="9271" y="2944"/>
              <a:ext cx="7176" cy="6453"/>
              <a:chOff x="2297723" y="1258510"/>
              <a:chExt cx="4123148" cy="2575286"/>
            </a:xfrm>
          </p:grpSpPr>
          <p:sp>
            <p:nvSpPr>
              <p:cNvPr id="10" name="PA-矩形 37"/>
              <p:cNvSpPr/>
              <p:nvPr>
                <p:custDataLst>
                  <p:tags r:id="rId11"/>
                </p:custDataLst>
              </p:nvPr>
            </p:nvSpPr>
            <p:spPr>
              <a:xfrm>
                <a:off x="2297723" y="1258510"/>
                <a:ext cx="4123148" cy="2575286"/>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矩形 38"/>
              <p:cNvSpPr/>
              <p:nvPr>
                <p:custDataLst>
                  <p:tags r:id="rId12"/>
                </p:custDataLst>
              </p:nvPr>
            </p:nvSpPr>
            <p:spPr>
              <a:xfrm>
                <a:off x="2297723" y="1258909"/>
                <a:ext cx="4123148" cy="561910"/>
              </a:xfrm>
              <a:prstGeom prst="rect">
                <a:avLst/>
              </a:prstGeom>
              <a:solidFill>
                <a:srgbClr val="542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A-文本框 18"/>
            <p:cNvSpPr txBox="1"/>
            <p:nvPr>
              <p:custDataLst>
                <p:tags r:id="rId13"/>
              </p:custDataLst>
            </p:nvPr>
          </p:nvSpPr>
          <p:spPr>
            <a:xfrm>
              <a:off x="9861" y="4926"/>
              <a:ext cx="6214" cy="3052"/>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l">
                <a:lnSpc>
                  <a:spcPct val="150000"/>
                </a:lnSpc>
                <a:buClrTx/>
                <a:buSzTx/>
                <a:buNone/>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01.故意杀害被继承人的</a:t>
              </a:r>
              <a:endPar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gn="l">
                <a:lnSpc>
                  <a:spcPct val="150000"/>
                </a:lnSpc>
                <a:buClrTx/>
                <a:buSzTx/>
                <a:buNone/>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02.为争夺遗产而杀害其他继承人的</a:t>
              </a:r>
              <a:endPar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gn="l">
                <a:lnSpc>
                  <a:spcPct val="150000"/>
                </a:lnSpc>
                <a:buClrTx/>
                <a:buSzTx/>
                <a:buNone/>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03.遗弃被继承人的，或者虐待被继承人情节严重的</a:t>
              </a:r>
              <a:endPar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gn="l">
                <a:lnSpc>
                  <a:spcPct val="150000"/>
                </a:lnSpc>
                <a:buClrTx/>
                <a:buSzTx/>
                <a:buNone/>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04.伪造、篡改或者销毁遗嘱，情节严重的</a:t>
              </a:r>
              <a:endPar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3" name="PA-文本框 19"/>
            <p:cNvSpPr txBox="1"/>
            <p:nvPr>
              <p:custDataLst>
                <p:tags r:id="rId14"/>
              </p:custDataLst>
            </p:nvPr>
          </p:nvSpPr>
          <p:spPr>
            <a:xfrm>
              <a:off x="10475" y="3237"/>
              <a:ext cx="4768" cy="822"/>
            </a:xfrm>
            <a:prstGeom prst="rect">
              <a:avLst/>
            </a:prstGeom>
            <a:noFill/>
          </p:spPr>
          <p:txBody>
            <a:bodyPr wrap="none" rtlCol="0">
              <a:spAutoFit/>
            </a:bodyPr>
            <a:lstStyle/>
            <a:p>
              <a:pPr algn="ctr">
                <a:buClrTx/>
                <a:buSzTx/>
                <a:buFontTx/>
              </a:pPr>
              <a:r>
                <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丧失继承权的情形</a:t>
              </a:r>
              <a:endPar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gr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800" decel="100000"/>
                                        <p:tgtEl>
                                          <p:spTgt spid="12"/>
                                        </p:tgtEl>
                                      </p:cBhvr>
                                    </p:animEffect>
                                    <p:anim calcmode="lin" valueType="num">
                                      <p:cBhvr>
                                        <p:cTn id="26" dur="800" decel="100000" fill="hold"/>
                                        <p:tgtEl>
                                          <p:spTgt spid="12"/>
                                        </p:tgtEl>
                                        <p:attrNameLst>
                                          <p:attrName>style.rotation</p:attrName>
                                        </p:attrNameLst>
                                      </p:cBhvr>
                                      <p:tavLst>
                                        <p:tav tm="0">
                                          <p:val>
                                            <p:fltVal val="-90"/>
                                          </p:val>
                                        </p:tav>
                                        <p:tav tm="100000">
                                          <p:val>
                                            <p:fltVal val="0"/>
                                          </p:val>
                                        </p:tav>
                                      </p:tavLst>
                                    </p:anim>
                                    <p:anim calcmode="lin" valueType="num">
                                      <p:cBhvr>
                                        <p:cTn id="27" dur="800" decel="100000" fill="hold"/>
                                        <p:tgtEl>
                                          <p:spTgt spid="12"/>
                                        </p:tgtEl>
                                        <p:attrNameLst>
                                          <p:attrName>ppt_x</p:attrName>
                                        </p:attrNameLst>
                                      </p:cBhvr>
                                      <p:tavLst>
                                        <p:tav tm="0">
                                          <p:val>
                                            <p:strVal val="#ppt_x+0.4"/>
                                          </p:val>
                                        </p:tav>
                                        <p:tav tm="100000">
                                          <p:val>
                                            <p:strVal val="#ppt_x-0.05"/>
                                          </p:val>
                                        </p:tav>
                                      </p:tavLst>
                                    </p:anim>
                                    <p:anim calcmode="lin" valueType="num">
                                      <p:cBhvr>
                                        <p:cTn id="28" dur="800" decel="100000" fill="hold"/>
                                        <p:tgtEl>
                                          <p:spTgt spid="1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PA-组合 19"/>
          <p:cNvGrpSpPr/>
          <p:nvPr>
            <p:custDataLst>
              <p:tags r:id="rId1"/>
            </p:custDataLst>
          </p:nvPr>
        </p:nvGrpSpPr>
        <p:grpSpPr>
          <a:xfrm>
            <a:off x="416560" y="140970"/>
            <a:ext cx="4326255" cy="911860"/>
            <a:chOff x="9241" y="6310"/>
            <a:chExt cx="6813" cy="1436"/>
          </a:xfrm>
        </p:grpSpPr>
        <p:sp>
          <p:nvSpPr>
            <p:cNvPr id="40" name="PA-文本框 39"/>
            <p:cNvSpPr txBox="1"/>
            <p:nvPr>
              <p:custDataLst>
                <p:tags r:id="rId2"/>
              </p:custDataLst>
            </p:nvPr>
          </p:nvSpPr>
          <p:spPr>
            <a:xfrm>
              <a:off x="10662" y="6462"/>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老人权益以及继承问题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5" name="PA-文本框 8"/>
            <p:cNvSpPr txBox="1"/>
            <p:nvPr>
              <p:custDataLst>
                <p:tags r:id="rId3"/>
              </p:custDataLst>
            </p:nvPr>
          </p:nvSpPr>
          <p:spPr bwMode="auto">
            <a:xfrm>
              <a:off x="10662" y="707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4" name="PA-文本框 15"/>
            <p:cNvSpPr txBox="1">
              <a:spLocks noChangeArrowheads="1"/>
            </p:cNvSpPr>
            <p:nvPr>
              <p:custDataLst>
                <p:tags r:id="rId4"/>
              </p:custDataLst>
            </p:nvPr>
          </p:nvSpPr>
          <p:spPr bwMode="auto">
            <a:xfrm>
              <a:off x="9241" y="6310"/>
              <a:ext cx="139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04</a:t>
              </a:r>
              <a:endParaRPr lang="en-US" altLang="zh-CN" sz="5335" dirty="0">
                <a:solidFill>
                  <a:schemeClr val="bg1"/>
                </a:solidFill>
                <a:latin typeface="Impact" panose="020B0806030902050204" pitchFamily="34" charset="0"/>
              </a:endParaRPr>
            </a:p>
          </p:txBody>
        </p:sp>
      </p:grpSp>
      <p:sp>
        <p:nvSpPr>
          <p:cNvPr id="3" name="PA-文本框 2"/>
          <p:cNvSpPr txBox="1"/>
          <p:nvPr>
            <p:custDataLst>
              <p:tags r:id="rId5"/>
            </p:custDataLst>
          </p:nvPr>
        </p:nvSpPr>
        <p:spPr>
          <a:xfrm>
            <a:off x="882650" y="2402840"/>
            <a:ext cx="6858000" cy="3415030"/>
          </a:xfrm>
          <a:prstGeom prst="rect">
            <a:avLst/>
          </a:prstGeom>
          <a:noFill/>
        </p:spPr>
        <p:txBody>
          <a:bodyPr wrap="square" rtlCol="0">
            <a:spAutoFit/>
          </a:bodyPr>
          <a:lstStyle/>
          <a:p>
            <a:pPr>
              <a:lnSpc>
                <a:spcPct val="150000"/>
              </a:lnSpc>
            </a:pPr>
            <a:r>
              <a:rPr lang="zh-CN" altLang="en-US" b="1" dirty="0">
                <a:solidFill>
                  <a:srgbClr val="8E4638"/>
                </a:solidFill>
                <a:latin typeface="微软雅黑" panose="020B0503020204020204" charset="-122"/>
                <a:ea typeface="微软雅黑" panose="020B0503020204020204" charset="-122"/>
                <a:cs typeface="阿里巴巴普惠体 M" panose="00020600040101010101" pitchFamily="18" charset="-122"/>
              </a:rPr>
              <a:t>第一顺序：</a:t>
            </a: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配偶、子女、父母。</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zh-CN" altLang="en-US" b="1" dirty="0">
                <a:solidFill>
                  <a:srgbClr val="8E4638"/>
                </a:solidFill>
                <a:latin typeface="微软雅黑" panose="020B0503020204020204" charset="-122"/>
                <a:ea typeface="微软雅黑" panose="020B0503020204020204" charset="-122"/>
                <a:cs typeface="阿里巴巴普惠体 M" panose="00020600040101010101" pitchFamily="18" charset="-122"/>
              </a:rPr>
              <a:t>第二顺序：</a:t>
            </a: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兄弟姐妹、祖父母、外祖父母。</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继承开始后，由第一顺序继承人继承，第二顺序继承人不继承。没有第一顺序继承人继承的，由第二顺序继承人继承。</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子女，包括婚生子女、非婚生子女、养子女和有扶养关系的继子女。</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父母，包括生父母、养父母和有扶养关系的继父母。</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兄弟姐妹，包括同父母的兄弟姐妹、同父异母或者同母异父的兄弟姐妹、养兄弟姐妹、有扶养关系的继兄弟姐妹。</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4" name="PA-文本框 3"/>
          <p:cNvSpPr txBox="1"/>
          <p:nvPr>
            <p:custDataLst>
              <p:tags r:id="rId6"/>
            </p:custDataLst>
          </p:nvPr>
        </p:nvSpPr>
        <p:spPr>
          <a:xfrm>
            <a:off x="882650" y="1710055"/>
            <a:ext cx="3198495" cy="583565"/>
          </a:xfrm>
          <a:prstGeom prst="rect">
            <a:avLst/>
          </a:prstGeom>
          <a:noFill/>
        </p:spPr>
        <p:txBody>
          <a:bodyPr wrap="square" rtlCol="0">
            <a:spAutoFit/>
          </a:bodyPr>
          <a:lstStyle/>
          <a:p>
            <a:pPr algn="l"/>
            <a:r>
              <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法定继承的顺序</a:t>
            </a:r>
            <a:endPar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pic>
        <p:nvPicPr>
          <p:cNvPr id="6" name="PA-图片 5"/>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740650" y="2546350"/>
            <a:ext cx="3939540" cy="3271520"/>
          </a:xfrm>
          <a:prstGeom prst="rect">
            <a:avLst/>
          </a:prstGeom>
          <a:ln>
            <a:noFill/>
          </a:ln>
          <a:effectLst>
            <a:outerShdw blurRad="292100" dist="139700" dir="2700000" algn="tl" rotWithShape="0">
              <a:srgbClr val="333333">
                <a:alpha val="65000"/>
              </a:srgbClr>
            </a:outerShdw>
          </a:effectLst>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PA-组合 19"/>
          <p:cNvGrpSpPr/>
          <p:nvPr>
            <p:custDataLst>
              <p:tags r:id="rId1"/>
            </p:custDataLst>
          </p:nvPr>
        </p:nvGrpSpPr>
        <p:grpSpPr>
          <a:xfrm>
            <a:off x="416560" y="140970"/>
            <a:ext cx="4326255" cy="911860"/>
            <a:chOff x="9241" y="6310"/>
            <a:chExt cx="6813" cy="1436"/>
          </a:xfrm>
        </p:grpSpPr>
        <p:sp>
          <p:nvSpPr>
            <p:cNvPr id="40" name="PA-文本框 39"/>
            <p:cNvSpPr txBox="1"/>
            <p:nvPr>
              <p:custDataLst>
                <p:tags r:id="rId2"/>
              </p:custDataLst>
            </p:nvPr>
          </p:nvSpPr>
          <p:spPr>
            <a:xfrm>
              <a:off x="10662" y="6462"/>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老人权益以及继承问题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5" name="PA-文本框 8"/>
            <p:cNvSpPr txBox="1"/>
            <p:nvPr>
              <p:custDataLst>
                <p:tags r:id="rId3"/>
              </p:custDataLst>
            </p:nvPr>
          </p:nvSpPr>
          <p:spPr bwMode="auto">
            <a:xfrm>
              <a:off x="10662" y="707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4" name="PA-文本框 15"/>
            <p:cNvSpPr txBox="1">
              <a:spLocks noChangeArrowheads="1"/>
            </p:cNvSpPr>
            <p:nvPr>
              <p:custDataLst>
                <p:tags r:id="rId4"/>
              </p:custDataLst>
            </p:nvPr>
          </p:nvSpPr>
          <p:spPr bwMode="auto">
            <a:xfrm>
              <a:off x="9241" y="6310"/>
              <a:ext cx="139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04</a:t>
              </a:r>
              <a:endParaRPr lang="en-US" altLang="zh-CN" sz="5335" dirty="0">
                <a:solidFill>
                  <a:schemeClr val="bg1"/>
                </a:solidFill>
                <a:latin typeface="Impact" panose="020B0806030902050204" pitchFamily="34" charset="0"/>
              </a:endParaRPr>
            </a:p>
          </p:txBody>
        </p:sp>
      </p:grpSp>
      <p:sp>
        <p:nvSpPr>
          <p:cNvPr id="2" name="PA-文本框 4"/>
          <p:cNvSpPr txBox="1"/>
          <p:nvPr>
            <p:custDataLst>
              <p:tags r:id="rId5"/>
            </p:custDataLst>
          </p:nvPr>
        </p:nvSpPr>
        <p:spPr>
          <a:xfrm>
            <a:off x="3220085" y="5077460"/>
            <a:ext cx="7687310" cy="1198880"/>
          </a:xfrm>
          <a:prstGeom prst="rect">
            <a:avLst/>
          </a:prstGeom>
          <a:noFill/>
        </p:spPr>
        <p:txBody>
          <a:bodyPr wrap="square" rtlCol="0">
            <a:spAutoFit/>
          </a:bodyPr>
          <a:lstStyle/>
          <a:p>
            <a:pPr>
              <a:lnSpc>
                <a:spcPct val="150000"/>
              </a:lnSpc>
            </a:pPr>
            <a:r>
              <a:rPr lang="en-US" sz="1600" dirty="0">
                <a:solidFill>
                  <a:srgbClr val="8E4638"/>
                </a:solidFill>
                <a:latin typeface="微软雅黑" panose="020B0503020204020204" charset="-122"/>
                <a:ea typeface="微软雅黑" panose="020B0503020204020204" charset="-122"/>
                <a:cs typeface="阿里巴巴普惠体 M" panose="00020600040101010101" pitchFamily="18" charset="-122"/>
              </a:rPr>
              <a:t>01..</a:t>
            </a:r>
            <a:r>
              <a:rPr lang="zh-CN" altLang="en-US" sz="1600" dirty="0">
                <a:solidFill>
                  <a:srgbClr val="8E4638"/>
                </a:solidFill>
                <a:latin typeface="微软雅黑" panose="020B0503020204020204" charset="-122"/>
                <a:ea typeface="微软雅黑" panose="020B0503020204020204" charset="-122"/>
                <a:cs typeface="阿里巴巴普惠体 M" panose="00020600040101010101" pitchFamily="18" charset="-122"/>
              </a:rPr>
              <a:t>遗嘱应当对缺乏劳动能力又没有生活来源的继承人保留必要的遗产份额。</a:t>
            </a:r>
            <a:endParaRPr lang="en-US" altLang="zh-CN" sz="1600" dirty="0">
              <a:solidFill>
                <a:srgbClr val="8E4638"/>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sz="1600" dirty="0">
                <a:solidFill>
                  <a:srgbClr val="8E4638"/>
                </a:solidFill>
                <a:latin typeface="微软雅黑" panose="020B0503020204020204" charset="-122"/>
                <a:ea typeface="微软雅黑" panose="020B0503020204020204" charset="-122"/>
                <a:cs typeface="阿里巴巴普惠体 M" panose="00020600040101010101" pitchFamily="18" charset="-122"/>
              </a:rPr>
              <a:t>02.</a:t>
            </a:r>
            <a:r>
              <a:rPr lang="zh-CN" altLang="en-US" sz="1600" dirty="0">
                <a:solidFill>
                  <a:srgbClr val="8E4638"/>
                </a:solidFill>
                <a:latin typeface="微软雅黑" panose="020B0503020204020204" charset="-122"/>
                <a:ea typeface="微软雅黑" panose="020B0503020204020204" charset="-122"/>
                <a:cs typeface="阿里巴巴普惠体 M" panose="00020600040101010101" pitchFamily="18" charset="-122"/>
              </a:rPr>
              <a:t>无行为能力人、限制行为能力人；继承人、受遗赠人；与继承人、受遗赠人有利害关系的人不能作为遗嘱见证人。</a:t>
            </a:r>
            <a:r>
              <a:rPr lang="en-US" altLang="zh-CN" sz="1600" dirty="0">
                <a:solidFill>
                  <a:srgbClr val="8E4638"/>
                </a:solidFill>
                <a:latin typeface="微软雅黑" panose="020B0503020204020204" charset="-122"/>
                <a:ea typeface="微软雅黑" panose="020B0503020204020204" charset="-122"/>
                <a:cs typeface="阿里巴巴普惠体 M" panose="00020600040101010101" pitchFamily="18" charset="-122"/>
              </a:rPr>
              <a:t>3</a:t>
            </a:r>
            <a:r>
              <a:rPr lang="zh-CN" altLang="en-US" sz="1600" dirty="0">
                <a:solidFill>
                  <a:srgbClr val="8E4638"/>
                </a:solidFill>
                <a:latin typeface="微软雅黑" panose="020B0503020204020204" charset="-122"/>
                <a:ea typeface="微软雅黑" panose="020B0503020204020204" charset="-122"/>
                <a:cs typeface="阿里巴巴普惠体 M" panose="00020600040101010101" pitchFamily="18" charset="-122"/>
              </a:rPr>
              <a:t>）书写遗嘱，最好请第三方人士进行见证。</a:t>
            </a:r>
            <a:endParaRPr lang="zh-CN" altLang="en-US" sz="1600" dirty="0">
              <a:solidFill>
                <a:srgbClr val="8E4638"/>
              </a:solidFill>
              <a:latin typeface="微软雅黑" panose="020B0503020204020204" charset="-122"/>
              <a:ea typeface="微软雅黑" panose="020B0503020204020204" charset="-122"/>
              <a:cs typeface="阿里巴巴普惠体 M" panose="00020600040101010101" pitchFamily="18" charset="-122"/>
            </a:endParaRPr>
          </a:p>
        </p:txBody>
      </p:sp>
      <p:sp>
        <p:nvSpPr>
          <p:cNvPr id="7" name="PA-文本框 2"/>
          <p:cNvSpPr txBox="1"/>
          <p:nvPr>
            <p:custDataLst>
              <p:tags r:id="rId6"/>
            </p:custDataLst>
          </p:nvPr>
        </p:nvSpPr>
        <p:spPr>
          <a:xfrm>
            <a:off x="866140" y="1929130"/>
            <a:ext cx="9878695" cy="2999740"/>
          </a:xfrm>
          <a:prstGeom prst="rect">
            <a:avLst/>
          </a:prstGeom>
          <a:noFill/>
        </p:spPr>
        <p:txBody>
          <a:bodyPr wrap="square" rtlCol="0">
            <a:spAutoFit/>
          </a:bodyPr>
          <a:lstStyle/>
          <a:p>
            <a:pPr>
              <a:lnSpc>
                <a:spcPct val="150000"/>
              </a:lnSpc>
            </a:pPr>
            <a:r>
              <a:rPr lang="en-US" b="1" dirty="0">
                <a:solidFill>
                  <a:srgbClr val="8E4638"/>
                </a:solidFill>
                <a:latin typeface="微软雅黑" panose="020B0503020204020204" charset="-122"/>
                <a:ea typeface="微软雅黑" panose="020B0503020204020204" charset="-122"/>
                <a:cs typeface="阿里巴巴普惠体 M" panose="00020600040101010101" pitchFamily="18" charset="-122"/>
              </a:rPr>
              <a:t>01.</a:t>
            </a:r>
            <a:r>
              <a:rPr lang="zh-CN" altLang="en-US" b="1" dirty="0">
                <a:solidFill>
                  <a:srgbClr val="8E4638"/>
                </a:solidFill>
                <a:latin typeface="微软雅黑" panose="020B0503020204020204" charset="-122"/>
                <a:ea typeface="微软雅黑" panose="020B0503020204020204" charset="-122"/>
                <a:cs typeface="阿里巴巴普惠体 M" panose="00020600040101010101" pitchFamily="18" charset="-122"/>
              </a:rPr>
              <a:t>公证遗嘱。</a:t>
            </a: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公证遗嘱由遗嘱人经公证机关办理。</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b="1" dirty="0">
                <a:solidFill>
                  <a:srgbClr val="8E4638"/>
                </a:solidFill>
                <a:latin typeface="微软雅黑" panose="020B0503020204020204" charset="-122"/>
                <a:ea typeface="微软雅黑" panose="020B0503020204020204" charset="-122"/>
                <a:cs typeface="阿里巴巴普惠体 M" panose="00020600040101010101" pitchFamily="18" charset="-122"/>
              </a:rPr>
              <a:t>02.自书遗嘱。</a:t>
            </a: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自书遗嘱由遗嘱人亲笔书写，签名，注明年、月、日。</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b="1" dirty="0">
                <a:solidFill>
                  <a:srgbClr val="8E4638"/>
                </a:solidFill>
                <a:latin typeface="微软雅黑" panose="020B0503020204020204" charset="-122"/>
                <a:ea typeface="微软雅黑" panose="020B0503020204020204" charset="-122"/>
                <a:cs typeface="阿里巴巴普惠体 M" panose="00020600040101010101" pitchFamily="18" charset="-122"/>
              </a:rPr>
              <a:t>03.代书遗嘱。</a:t>
            </a: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代书遗嘱应当有两个以上见证人在场见证，由其中一人   代书，注明年、月、日，并由代书人、其他见证人和遗嘱人签名。</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b="1" dirty="0">
                <a:solidFill>
                  <a:srgbClr val="8E4638"/>
                </a:solidFill>
                <a:latin typeface="微软雅黑" panose="020B0503020204020204" charset="-122"/>
                <a:ea typeface="微软雅黑" panose="020B0503020204020204" charset="-122"/>
                <a:cs typeface="阿里巴巴普惠体 M" panose="00020600040101010101" pitchFamily="18" charset="-122"/>
              </a:rPr>
              <a:t>04.录音遗嘱。</a:t>
            </a: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以录音形式立的遗嘱，应当有两个以上见证人在场见证。</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b="1" dirty="0">
                <a:solidFill>
                  <a:srgbClr val="8E4638"/>
                </a:solidFill>
                <a:latin typeface="微软雅黑" panose="020B0503020204020204" charset="-122"/>
                <a:ea typeface="微软雅黑" panose="020B0503020204020204" charset="-122"/>
                <a:cs typeface="阿里巴巴普惠体 M" panose="00020600040101010101" pitchFamily="18" charset="-122"/>
              </a:rPr>
              <a:t>05.口头遗嘱。</a:t>
            </a:r>
            <a:r>
              <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rPr>
              <a:t>遗嘱人在危急情况下，可以立口头遗嘱。口头遗嘱应当有两个以上见证人在场见证。危急情况解除后，遗嘱人能够用书面或者录音形式立遗嘱的，所立的口头遗嘱无效。</a:t>
            </a:r>
            <a:endParaRPr lang="zh-CN" altLang="en-US"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3" name="PA-文本框 2"/>
          <p:cNvSpPr txBox="1"/>
          <p:nvPr>
            <p:custDataLst>
              <p:tags r:id="rId7"/>
            </p:custDataLst>
          </p:nvPr>
        </p:nvSpPr>
        <p:spPr>
          <a:xfrm>
            <a:off x="902335" y="1407160"/>
            <a:ext cx="2342515" cy="583565"/>
          </a:xfrm>
          <a:prstGeom prst="rect">
            <a:avLst/>
          </a:prstGeom>
          <a:noFill/>
        </p:spPr>
        <p:txBody>
          <a:bodyPr wrap="square" rtlCol="0">
            <a:spAutoFit/>
          </a:bodyPr>
          <a:lstStyle/>
          <a:p>
            <a:pPr algn="l">
              <a:buClrTx/>
              <a:buSzTx/>
              <a:buFontTx/>
            </a:pPr>
            <a:r>
              <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遗嘱的种类</a:t>
            </a:r>
            <a:endPar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矩形 1"/>
          <p:cNvSpPr/>
          <p:nvPr>
            <p:custDataLst>
              <p:tags r:id="rId8"/>
            </p:custDataLst>
          </p:nvPr>
        </p:nvSpPr>
        <p:spPr>
          <a:xfrm>
            <a:off x="902335" y="5226685"/>
            <a:ext cx="1800225" cy="568960"/>
          </a:xfrm>
          <a:prstGeom prst="rect">
            <a:avLst/>
          </a:prstGeom>
          <a:solidFill>
            <a:srgbClr val="8E46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rPr>
              <a:t>注意事项</a:t>
            </a:r>
            <a:endParaRPr lang="zh-CN" altLang="en-US" sz="28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endParaRPr>
          </a:p>
        </p:txBody>
      </p:sp>
      <p:cxnSp>
        <p:nvCxnSpPr>
          <p:cNvPr id="12" name="PA-直接连接符 11"/>
          <p:cNvCxnSpPr/>
          <p:nvPr>
            <p:custDataLst>
              <p:tags r:id="rId9"/>
            </p:custDataLst>
          </p:nvPr>
        </p:nvCxnSpPr>
        <p:spPr>
          <a:xfrm>
            <a:off x="902335" y="5077460"/>
            <a:ext cx="10165080" cy="0"/>
          </a:xfrm>
          <a:prstGeom prst="line">
            <a:avLst/>
          </a:prstGeom>
          <a:ln w="12700">
            <a:solidFill>
              <a:srgbClr val="8E4638"/>
            </a:solidFill>
            <a:prstDash val="dash"/>
          </a:ln>
        </p:spPr>
        <p:style>
          <a:lnRef idx="1">
            <a:schemeClr val="accent1"/>
          </a:lnRef>
          <a:fillRef idx="0">
            <a:schemeClr val="accent1"/>
          </a:fillRef>
          <a:effectRef idx="0">
            <a:schemeClr val="accent1"/>
          </a:effectRef>
          <a:fontRef idx="minor">
            <a:schemeClr val="tx1"/>
          </a:fontRef>
        </p:style>
      </p:cxn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23" presetClass="entr" presetSubtype="36" fill="hold" grpId="1"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6*min(max(#ppt_w*#ppt_h,.3),1)-7.4)/-.7*#ppt_w"/>
                                          </p:val>
                                        </p:tav>
                                        <p:tav tm="100000">
                                          <p:val>
                                            <p:strVal val="#ppt_w"/>
                                          </p:val>
                                        </p:tav>
                                      </p:tavLst>
                                    </p:anim>
                                    <p:anim calcmode="lin" valueType="num">
                                      <p:cBhvr>
                                        <p:cTn id="26" dur="500" fill="hold"/>
                                        <p:tgtEl>
                                          <p:spTgt spid="7"/>
                                        </p:tgtEl>
                                        <p:attrNameLst>
                                          <p:attrName>ppt_h</p:attrName>
                                        </p:attrNameLst>
                                      </p:cBhvr>
                                      <p:tavLst>
                                        <p:tav tm="0">
                                          <p:val>
                                            <p:strVal val="(6*min(max(#ppt_w*#ppt_h,.3),1)-7.4)/-.7*#ppt_h"/>
                                          </p:val>
                                        </p:tav>
                                        <p:tav tm="100000">
                                          <p:val>
                                            <p:strVal val="#ppt_h"/>
                                          </p:val>
                                        </p:tav>
                                      </p:tavLst>
                                    </p:anim>
                                    <p:anim calcmode="lin" valueType="num">
                                      <p:cBhvr>
                                        <p:cTn id="27" dur="500" fill="hold"/>
                                        <p:tgtEl>
                                          <p:spTgt spid="7"/>
                                        </p:tgtEl>
                                        <p:attrNameLst>
                                          <p:attrName>ppt_x</p:attrName>
                                        </p:attrNameLst>
                                      </p:cBhvr>
                                      <p:tavLst>
                                        <p:tav tm="0">
                                          <p:val>
                                            <p:fltVal val="0.5"/>
                                          </p:val>
                                        </p:tav>
                                        <p:tav tm="100000">
                                          <p:val>
                                            <p:strVal val="#ppt_x"/>
                                          </p:val>
                                        </p:tav>
                                      </p:tavLst>
                                    </p:anim>
                                    <p:anim calcmode="lin" valueType="num">
                                      <p:cBhvr>
                                        <p:cTn id="28"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500"/>
                            </p:stCondLst>
                            <p:childTnLst>
                              <p:par>
                                <p:cTn id="30" presetID="30" presetClass="entr" presetSubtype="0" fill="hold" grpId="1"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800" decel="100000"/>
                                        <p:tgtEl>
                                          <p:spTgt spid="2"/>
                                        </p:tgtEl>
                                      </p:cBhvr>
                                    </p:animEffect>
                                    <p:anim calcmode="lin" valueType="num">
                                      <p:cBhvr>
                                        <p:cTn id="33" dur="800" decel="100000" fill="hold"/>
                                        <p:tgtEl>
                                          <p:spTgt spid="2"/>
                                        </p:tgtEl>
                                        <p:attrNameLst>
                                          <p:attrName>style.rotation</p:attrName>
                                        </p:attrNameLst>
                                      </p:cBhvr>
                                      <p:tavLst>
                                        <p:tav tm="0">
                                          <p:val>
                                            <p:fltVal val="-90"/>
                                          </p:val>
                                        </p:tav>
                                        <p:tav tm="100000">
                                          <p:val>
                                            <p:fltVal val="0"/>
                                          </p:val>
                                        </p:tav>
                                      </p:tavLst>
                                    </p:anim>
                                    <p:anim calcmode="lin" valueType="num">
                                      <p:cBhvr>
                                        <p:cTn id="34" dur="800" decel="100000" fill="hold"/>
                                        <p:tgtEl>
                                          <p:spTgt spid="2"/>
                                        </p:tgtEl>
                                        <p:attrNameLst>
                                          <p:attrName>ppt_x</p:attrName>
                                        </p:attrNameLst>
                                      </p:cBhvr>
                                      <p:tavLst>
                                        <p:tav tm="0">
                                          <p:val>
                                            <p:strVal val="#ppt_x+0.4"/>
                                          </p:val>
                                        </p:tav>
                                        <p:tav tm="100000">
                                          <p:val>
                                            <p:strVal val="#ppt_x-0.05"/>
                                          </p:val>
                                        </p:tav>
                                      </p:tavLst>
                                    </p:anim>
                                    <p:anim calcmode="lin" valueType="num">
                                      <p:cBhvr>
                                        <p:cTn id="35" dur="800" decel="100000" fill="hold"/>
                                        <p:tgtEl>
                                          <p:spTgt spid="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38" fill="hold">
                            <p:stCondLst>
                              <p:cond delay="3500"/>
                            </p:stCondLst>
                            <p:childTnLst>
                              <p:par>
                                <p:cTn id="39" presetID="3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800" decel="100000"/>
                                        <p:tgtEl>
                                          <p:spTgt spid="4"/>
                                        </p:tgtEl>
                                      </p:cBhvr>
                                    </p:animEffect>
                                    <p:anim calcmode="lin" valueType="num">
                                      <p:cBhvr>
                                        <p:cTn id="42" dur="800" decel="100000" fill="hold"/>
                                        <p:tgtEl>
                                          <p:spTgt spid="4"/>
                                        </p:tgtEl>
                                        <p:attrNameLst>
                                          <p:attrName>style.rotation</p:attrName>
                                        </p:attrNameLst>
                                      </p:cBhvr>
                                      <p:tavLst>
                                        <p:tav tm="0">
                                          <p:val>
                                            <p:fltVal val="-90"/>
                                          </p:val>
                                        </p:tav>
                                        <p:tav tm="100000">
                                          <p:val>
                                            <p:fltVal val="0"/>
                                          </p:val>
                                        </p:tav>
                                      </p:tavLst>
                                    </p:anim>
                                    <p:anim calcmode="lin" valueType="num">
                                      <p:cBhvr>
                                        <p:cTn id="43" dur="800" decel="100000" fill="hold"/>
                                        <p:tgtEl>
                                          <p:spTgt spid="4"/>
                                        </p:tgtEl>
                                        <p:attrNameLst>
                                          <p:attrName>ppt_x</p:attrName>
                                        </p:attrNameLst>
                                      </p:cBhvr>
                                      <p:tavLst>
                                        <p:tav tm="0">
                                          <p:val>
                                            <p:strVal val="#ppt_x+0.4"/>
                                          </p:val>
                                        </p:tav>
                                        <p:tav tm="100000">
                                          <p:val>
                                            <p:strVal val="#ppt_x-0.05"/>
                                          </p:val>
                                        </p:tav>
                                      </p:tavLst>
                                    </p:anim>
                                    <p:anim calcmode="lin" valueType="num">
                                      <p:cBhvr>
                                        <p:cTn id="44" dur="800" decel="100000" fill="hold"/>
                                        <p:tgtEl>
                                          <p:spTgt spid="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47" fill="hold">
                            <p:stCondLst>
                              <p:cond delay="4500"/>
                            </p:stCondLst>
                            <p:childTnLst>
                              <p:par>
                                <p:cTn id="48" presetID="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Motion origin="layout" path="M -1.416875 0 L 0 0 E" pathEditMode="relative">
                                      <p:cBhvr>
                                        <p:cTn id="50" dur="1000" fill="hold">
                                          <p:stCondLst>
                                            <p:cond delay="0"/>
                                          </p:stCondLst>
                                        </p:cTn>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2" grpId="1"/>
      <p:bldP spid="7" grpId="0"/>
      <p:bldP spid="7" grpId="1"/>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1"/>
          <p:cNvSpPr/>
          <p:nvPr>
            <p:custDataLst>
              <p:tags r:id="rId1"/>
            </p:custDataLst>
          </p:nvPr>
        </p:nvSpPr>
        <p:spPr>
          <a:xfrm>
            <a:off x="0" y="1301750"/>
            <a:ext cx="12191365" cy="43980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A-图片 3" descr="51miz-E1088628-8CCBA223_看图王"/>
          <p:cNvPicPr>
            <a:picLocks noChangeAspect="1"/>
          </p:cNvPicPr>
          <p:nvPr>
            <p:custDataLst>
              <p:tags r:id="rId2"/>
            </p:custDataLst>
          </p:nvPr>
        </p:nvPicPr>
        <p:blipFill>
          <a:blip r:embed="rId3"/>
          <a:stretch>
            <a:fillRect/>
          </a:stretch>
        </p:blipFill>
        <p:spPr>
          <a:xfrm>
            <a:off x="5690870" y="1973580"/>
            <a:ext cx="6097270" cy="4208780"/>
          </a:xfrm>
          <a:prstGeom prst="rect">
            <a:avLst/>
          </a:prstGeom>
        </p:spPr>
      </p:pic>
      <p:grpSp>
        <p:nvGrpSpPr>
          <p:cNvPr id="3" name="PA-组合 2"/>
          <p:cNvGrpSpPr/>
          <p:nvPr>
            <p:custDataLst>
              <p:tags r:id="rId4"/>
            </p:custDataLst>
          </p:nvPr>
        </p:nvGrpSpPr>
        <p:grpSpPr>
          <a:xfrm>
            <a:off x="1191895" y="2565400"/>
            <a:ext cx="6388735" cy="1445260"/>
            <a:chOff x="8760" y="2141"/>
            <a:chExt cx="10061" cy="2276"/>
          </a:xfrm>
        </p:grpSpPr>
        <p:sp>
          <p:nvSpPr>
            <p:cNvPr id="15" name="PA-文本框 14"/>
            <p:cNvSpPr txBox="1"/>
            <p:nvPr>
              <p:custDataLst>
                <p:tags r:id="rId5"/>
              </p:custDataLst>
            </p:nvPr>
          </p:nvSpPr>
          <p:spPr>
            <a:xfrm>
              <a:off x="10662" y="2398"/>
              <a:ext cx="8159" cy="1113"/>
            </a:xfrm>
            <a:prstGeom prst="rect">
              <a:avLst/>
            </a:prstGeom>
            <a:noFill/>
          </p:spPr>
          <p:txBody>
            <a:bodyPr wrap="square" rtlCol="0">
              <a:spAutoFit/>
            </a:bodyPr>
            <a:lstStyle/>
            <a:p>
              <a:pPr algn="l"/>
              <a:r>
                <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民间借贷的知识</a:t>
              </a:r>
              <a:endPar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6" name="PA-文本框 15"/>
            <p:cNvSpPr txBox="1">
              <a:spLocks noChangeArrowheads="1"/>
            </p:cNvSpPr>
            <p:nvPr>
              <p:custDataLst>
                <p:tags r:id="rId6"/>
              </p:custDataLst>
            </p:nvPr>
          </p:nvSpPr>
          <p:spPr bwMode="auto">
            <a:xfrm>
              <a:off x="8760" y="2141"/>
              <a:ext cx="1902"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8800" dirty="0">
                  <a:solidFill>
                    <a:schemeClr val="bg1"/>
                  </a:solidFill>
                  <a:latin typeface="Impact" panose="020B0806030902050204" pitchFamily="34" charset="0"/>
                </a:rPr>
                <a:t>01</a:t>
              </a:r>
              <a:endParaRPr lang="en-US" altLang="zh-CN" sz="8800" dirty="0">
                <a:solidFill>
                  <a:schemeClr val="bg1"/>
                </a:solidFill>
                <a:latin typeface="Impact" panose="020B0806030902050204" pitchFamily="34" charset="0"/>
              </a:endParaRPr>
            </a:p>
          </p:txBody>
        </p:sp>
        <p:sp>
          <p:nvSpPr>
            <p:cNvPr id="7" name="PA-文本框 8"/>
            <p:cNvSpPr txBox="1"/>
            <p:nvPr>
              <p:custDataLst>
                <p:tags r:id="rId7"/>
              </p:custDataLst>
            </p:nvPr>
          </p:nvSpPr>
          <p:spPr bwMode="auto">
            <a:xfrm>
              <a:off x="10662" y="3511"/>
              <a:ext cx="5907" cy="725"/>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20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20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1"/>
          <p:cNvSpPr/>
          <p:nvPr>
            <p:custDataLst>
              <p:tags r:id="rId1"/>
            </p:custDataLst>
          </p:nvPr>
        </p:nvSpPr>
        <p:spPr>
          <a:xfrm>
            <a:off x="0" y="1301750"/>
            <a:ext cx="12191365" cy="43980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A-图片 3" descr="51miz-E1088628-8CCBA223_看图王"/>
          <p:cNvPicPr>
            <a:picLocks noChangeAspect="1"/>
          </p:cNvPicPr>
          <p:nvPr>
            <p:custDataLst>
              <p:tags r:id="rId2"/>
            </p:custDataLst>
          </p:nvPr>
        </p:nvPicPr>
        <p:blipFill>
          <a:blip r:embed="rId3"/>
          <a:stretch>
            <a:fillRect/>
          </a:stretch>
        </p:blipFill>
        <p:spPr>
          <a:xfrm>
            <a:off x="5690870" y="1973580"/>
            <a:ext cx="6097270" cy="4208780"/>
          </a:xfrm>
          <a:prstGeom prst="rect">
            <a:avLst/>
          </a:prstGeom>
        </p:spPr>
      </p:pic>
      <p:grpSp>
        <p:nvGrpSpPr>
          <p:cNvPr id="3" name="PA-组合 2"/>
          <p:cNvGrpSpPr/>
          <p:nvPr>
            <p:custDataLst>
              <p:tags r:id="rId4"/>
            </p:custDataLst>
          </p:nvPr>
        </p:nvGrpSpPr>
        <p:grpSpPr>
          <a:xfrm>
            <a:off x="1049655" y="2565400"/>
            <a:ext cx="6562725" cy="1445260"/>
            <a:chOff x="8536" y="2141"/>
            <a:chExt cx="10335" cy="2276"/>
          </a:xfrm>
        </p:grpSpPr>
        <p:sp>
          <p:nvSpPr>
            <p:cNvPr id="15" name="PA-文本框 14"/>
            <p:cNvSpPr txBox="1"/>
            <p:nvPr>
              <p:custDataLst>
                <p:tags r:id="rId5"/>
              </p:custDataLst>
            </p:nvPr>
          </p:nvSpPr>
          <p:spPr>
            <a:xfrm>
              <a:off x="10712" y="2398"/>
              <a:ext cx="8159" cy="1113"/>
            </a:xfrm>
            <a:prstGeom prst="rect">
              <a:avLst/>
            </a:prstGeom>
            <a:noFill/>
          </p:spPr>
          <p:txBody>
            <a:bodyPr wrap="square" rtlCol="0">
              <a:spAutoFit/>
            </a:bodyPr>
            <a:lstStyle/>
            <a:p>
              <a:pPr algn="l"/>
              <a:r>
                <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rPr>
                <a:t>赌博、酒驾问题</a:t>
              </a:r>
              <a:endParaRPr lang="zh-CN" altLang="en-US" sz="40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endParaRPr>
            </a:p>
          </p:txBody>
        </p:sp>
        <p:sp>
          <p:nvSpPr>
            <p:cNvPr id="16" name="PA-文本框 15"/>
            <p:cNvSpPr txBox="1">
              <a:spLocks noChangeArrowheads="1"/>
            </p:cNvSpPr>
            <p:nvPr>
              <p:custDataLst>
                <p:tags r:id="rId6"/>
              </p:custDataLst>
            </p:nvPr>
          </p:nvSpPr>
          <p:spPr bwMode="auto">
            <a:xfrm>
              <a:off x="8536" y="2141"/>
              <a:ext cx="2176"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8800" dirty="0">
                  <a:solidFill>
                    <a:schemeClr val="bg1"/>
                  </a:solidFill>
                  <a:latin typeface="Impact" panose="020B0806030902050204" pitchFamily="34" charset="0"/>
                </a:rPr>
                <a:t>05</a:t>
              </a:r>
              <a:endParaRPr lang="en-US" altLang="zh-CN" sz="8800" dirty="0">
                <a:solidFill>
                  <a:schemeClr val="bg1"/>
                </a:solidFill>
                <a:latin typeface="Impact" panose="020B0806030902050204" pitchFamily="34" charset="0"/>
              </a:endParaRPr>
            </a:p>
          </p:txBody>
        </p:sp>
        <p:sp>
          <p:nvSpPr>
            <p:cNvPr id="7" name="PA-文本框 8"/>
            <p:cNvSpPr txBox="1"/>
            <p:nvPr>
              <p:custDataLst>
                <p:tags r:id="rId7"/>
              </p:custDataLst>
            </p:nvPr>
          </p:nvSpPr>
          <p:spPr bwMode="auto">
            <a:xfrm>
              <a:off x="10662" y="3511"/>
              <a:ext cx="5907" cy="725"/>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20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20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PA-组合 18"/>
          <p:cNvGrpSpPr/>
          <p:nvPr>
            <p:custDataLst>
              <p:tags r:id="rId1"/>
            </p:custDataLst>
          </p:nvPr>
        </p:nvGrpSpPr>
        <p:grpSpPr>
          <a:xfrm>
            <a:off x="416560" y="128270"/>
            <a:ext cx="4305300" cy="911860"/>
            <a:chOff x="9274" y="7633"/>
            <a:chExt cx="6780" cy="1436"/>
          </a:xfrm>
        </p:grpSpPr>
        <p:sp>
          <p:nvSpPr>
            <p:cNvPr id="45" name="PA-文本框 44"/>
            <p:cNvSpPr txBox="1"/>
            <p:nvPr>
              <p:custDataLst>
                <p:tags r:id="rId2"/>
              </p:custDataLst>
            </p:nvPr>
          </p:nvSpPr>
          <p:spPr>
            <a:xfrm>
              <a:off x="10662" y="781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赌博、酒驾问题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6" name="PA-文本框 8"/>
            <p:cNvSpPr txBox="1"/>
            <p:nvPr>
              <p:custDataLst>
                <p:tags r:id="rId3"/>
              </p:custDataLst>
            </p:nvPr>
          </p:nvSpPr>
          <p:spPr bwMode="auto">
            <a:xfrm>
              <a:off x="10662" y="854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8" name="PA-文本框 15"/>
            <p:cNvSpPr txBox="1">
              <a:spLocks noChangeArrowheads="1"/>
            </p:cNvSpPr>
            <p:nvPr>
              <p:custDataLst>
                <p:tags r:id="rId4"/>
              </p:custDataLst>
            </p:nvPr>
          </p:nvSpPr>
          <p:spPr bwMode="auto">
            <a:xfrm>
              <a:off x="9274" y="7633"/>
              <a:ext cx="143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05</a:t>
              </a:r>
              <a:endParaRPr lang="en-US" altLang="zh-CN" sz="5335" dirty="0">
                <a:solidFill>
                  <a:schemeClr val="bg1"/>
                </a:solidFill>
                <a:latin typeface="Impact" panose="020B0806030902050204" pitchFamily="34" charset="0"/>
              </a:endParaRPr>
            </a:p>
          </p:txBody>
        </p:sp>
      </p:grpSp>
      <p:grpSp>
        <p:nvGrpSpPr>
          <p:cNvPr id="13" name="PA-组合 12"/>
          <p:cNvGrpSpPr/>
          <p:nvPr>
            <p:custDataLst>
              <p:tags r:id="rId5"/>
            </p:custDataLst>
          </p:nvPr>
        </p:nvGrpSpPr>
        <p:grpSpPr>
          <a:xfrm>
            <a:off x="416560" y="1546860"/>
            <a:ext cx="6047105" cy="3996056"/>
            <a:chOff x="1185" y="2944"/>
            <a:chExt cx="9523" cy="6293"/>
          </a:xfrm>
        </p:grpSpPr>
        <p:grpSp>
          <p:nvGrpSpPr>
            <p:cNvPr id="36" name="组合 35"/>
            <p:cNvGrpSpPr/>
            <p:nvPr/>
          </p:nvGrpSpPr>
          <p:grpSpPr>
            <a:xfrm>
              <a:off x="1185" y="2944"/>
              <a:ext cx="9523" cy="6293"/>
              <a:chOff x="2297723" y="1258510"/>
              <a:chExt cx="5471675" cy="2511433"/>
            </a:xfrm>
          </p:grpSpPr>
          <p:sp>
            <p:nvSpPr>
              <p:cNvPr id="38" name="PA-矩形 37"/>
              <p:cNvSpPr/>
              <p:nvPr>
                <p:custDataLst>
                  <p:tags r:id="rId6"/>
                </p:custDataLst>
              </p:nvPr>
            </p:nvSpPr>
            <p:spPr>
              <a:xfrm>
                <a:off x="2297723" y="1258510"/>
                <a:ext cx="5471675" cy="2511433"/>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矩形 38"/>
              <p:cNvSpPr/>
              <p:nvPr>
                <p:custDataLst>
                  <p:tags r:id="rId7"/>
                </p:custDataLst>
              </p:nvPr>
            </p:nvSpPr>
            <p:spPr>
              <a:xfrm>
                <a:off x="2297723" y="1258909"/>
                <a:ext cx="5471100" cy="5619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PA-文本框 5"/>
            <p:cNvSpPr txBox="1"/>
            <p:nvPr>
              <p:custDataLst>
                <p:tags r:id="rId8"/>
              </p:custDataLst>
            </p:nvPr>
          </p:nvSpPr>
          <p:spPr>
            <a:xfrm>
              <a:off x="1492" y="4655"/>
              <a:ext cx="8909" cy="4215"/>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nSpc>
                  <a:spcPct val="150000"/>
                </a:lnSpc>
              </a:pPr>
              <a:r>
                <a:rPr lang="zh-CN" altLang="en-US" sz="1600" b="1" dirty="0">
                  <a:solidFill>
                    <a:srgbClr val="8E4638"/>
                  </a:solidFill>
                  <a:latin typeface="微软雅黑" panose="020B0503020204020204" charset="-122"/>
                  <a:ea typeface="微软雅黑" panose="020B0503020204020204" charset="-122"/>
                  <a:cs typeface="阿里巴巴普惠体 M" panose="00020600040101010101" pitchFamily="18" charset="-122"/>
                  <a:sym typeface="+mn-ea"/>
                </a:rPr>
                <a:t>以营利为目的，有下列情形之一的，属于刑法第三百零三条规定的“聚众赌博”：</a:t>
              </a:r>
              <a:b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b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01.</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组织</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3</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人以上赌博，抽头渔利数额累计达到</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5000</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元以上的；</a:t>
              </a:r>
              <a:b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b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02.</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组织</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3</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人以上赌博，赌资数额累计达到</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5</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万元以上的；</a:t>
              </a:r>
              <a:b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b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03.</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组织</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3</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人以上赌博，参赌人数累计达到</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20</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人以上的；</a:t>
              </a:r>
              <a:b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b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04.</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组织中华人民共和国公民</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10</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人以上赴境外赌博，从中收取回扣、介绍费的。</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9" name="PA-文本框 7"/>
            <p:cNvSpPr txBox="1"/>
            <p:nvPr>
              <p:custDataLst>
                <p:tags r:id="rId9"/>
              </p:custDataLst>
            </p:nvPr>
          </p:nvSpPr>
          <p:spPr>
            <a:xfrm>
              <a:off x="4122" y="3238"/>
              <a:ext cx="3648" cy="822"/>
            </a:xfrm>
            <a:prstGeom prst="rect">
              <a:avLst/>
            </a:prstGeom>
            <a:noFill/>
          </p:spPr>
          <p:txBody>
            <a:bodyPr wrap="none" rtlCol="0">
              <a:spAutoFit/>
            </a:bodyPr>
            <a:lstStyle/>
            <a:p>
              <a:pPr algn="ctr"/>
              <a:r>
                <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rPr>
                <a:t>赌博罪的量刑</a:t>
              </a:r>
              <a:endPar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grpSp>
      <p:grpSp>
        <p:nvGrpSpPr>
          <p:cNvPr id="10" name="PA-组合 9"/>
          <p:cNvGrpSpPr/>
          <p:nvPr>
            <p:custDataLst>
              <p:tags r:id="rId10"/>
            </p:custDataLst>
          </p:nvPr>
        </p:nvGrpSpPr>
        <p:grpSpPr>
          <a:xfrm>
            <a:off x="6751320" y="1546860"/>
            <a:ext cx="4921885" cy="3143884"/>
            <a:chOff x="1185" y="2944"/>
            <a:chExt cx="7751" cy="4951"/>
          </a:xfrm>
        </p:grpSpPr>
        <p:grpSp>
          <p:nvGrpSpPr>
            <p:cNvPr id="11" name="组合 10"/>
            <p:cNvGrpSpPr/>
            <p:nvPr/>
          </p:nvGrpSpPr>
          <p:grpSpPr>
            <a:xfrm>
              <a:off x="1185" y="2944"/>
              <a:ext cx="7751" cy="4951"/>
              <a:chOff x="2297723" y="1258510"/>
              <a:chExt cx="4453529" cy="1975862"/>
            </a:xfrm>
          </p:grpSpPr>
          <p:sp>
            <p:nvSpPr>
              <p:cNvPr id="12" name="PA-矩形 37"/>
              <p:cNvSpPr/>
              <p:nvPr>
                <p:custDataLst>
                  <p:tags r:id="rId11"/>
                </p:custDataLst>
              </p:nvPr>
            </p:nvSpPr>
            <p:spPr>
              <a:xfrm>
                <a:off x="2297723" y="1258510"/>
                <a:ext cx="4452954" cy="197586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矩形 38"/>
              <p:cNvSpPr/>
              <p:nvPr>
                <p:custDataLst>
                  <p:tags r:id="rId12"/>
                </p:custDataLst>
              </p:nvPr>
            </p:nvSpPr>
            <p:spPr>
              <a:xfrm>
                <a:off x="2297723" y="1258909"/>
                <a:ext cx="4453529" cy="5619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文本框 5"/>
            <p:cNvSpPr txBox="1"/>
            <p:nvPr>
              <p:custDataLst>
                <p:tags r:id="rId13"/>
              </p:custDataLst>
            </p:nvPr>
          </p:nvSpPr>
          <p:spPr>
            <a:xfrm>
              <a:off x="1777" y="4743"/>
              <a:ext cx="6566" cy="2470"/>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nSpc>
                  <a:spcPct val="150000"/>
                </a:lnSpc>
              </a:pPr>
              <a:r>
                <a:rPr lang="zh-CN" altLang="en-US" sz="1600" b="1" dirty="0">
                  <a:solidFill>
                    <a:srgbClr val="8E4638"/>
                  </a:solidFill>
                  <a:latin typeface="微软雅黑" panose="020B0503020204020204" charset="-122"/>
                  <a:ea typeface="微软雅黑" panose="020B0503020204020204" charset="-122"/>
                  <a:cs typeface="阿里巴巴普惠体 M" panose="00020600040101010101" pitchFamily="18" charset="-122"/>
                  <a:sym typeface="+mn-ea"/>
                </a:rPr>
                <a:t>不以营利为目的，进行带有少量财物输赢的娱乐活动，以及提供棋牌室等娱乐场所只收取正常的场所和服务费用的经营行为等，不以赌博论处。</a:t>
              </a:r>
              <a:endParaRPr lang="zh-CN" altLang="en-US" sz="1600" b="1" dirty="0">
                <a:solidFill>
                  <a:srgbClr val="8E4638"/>
                </a:solidFill>
                <a:latin typeface="微软雅黑" panose="020B0503020204020204" charset="-122"/>
                <a:ea typeface="微软雅黑" panose="020B0503020204020204" charset="-122"/>
                <a:cs typeface="阿里巴巴普惠体 M" panose="00020600040101010101" pitchFamily="18" charset="-122"/>
                <a:sym typeface="+mn-ea"/>
              </a:endParaRPr>
            </a:p>
          </p:txBody>
        </p:sp>
        <p:sp>
          <p:nvSpPr>
            <p:cNvPr id="26" name="PA-文本框 7"/>
            <p:cNvSpPr txBox="1"/>
            <p:nvPr>
              <p:custDataLst>
                <p:tags r:id="rId14"/>
              </p:custDataLst>
            </p:nvPr>
          </p:nvSpPr>
          <p:spPr>
            <a:xfrm>
              <a:off x="2397" y="3238"/>
              <a:ext cx="5328" cy="822"/>
            </a:xfrm>
            <a:prstGeom prst="rect">
              <a:avLst/>
            </a:prstGeom>
            <a:noFill/>
          </p:spPr>
          <p:txBody>
            <a:bodyPr wrap="non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sym typeface="+mn-ea"/>
                </a:rPr>
                <a:t>不构成赌博罪的情况</a:t>
              </a:r>
              <a:endPar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grpSp>
      <p:pic>
        <p:nvPicPr>
          <p:cNvPr id="2" name="PA-图片 1" descr="51miz-E893981-567F61DD_看图王"/>
          <p:cNvPicPr>
            <a:picLocks noChangeAspect="1"/>
          </p:cNvPicPr>
          <p:nvPr>
            <p:custDataLst>
              <p:tags r:id="rId15"/>
            </p:custDataLst>
          </p:nvPr>
        </p:nvPicPr>
        <p:blipFill>
          <a:blip r:embed="rId16"/>
          <a:stretch>
            <a:fillRect/>
          </a:stretch>
        </p:blipFill>
        <p:spPr>
          <a:xfrm>
            <a:off x="9451340" y="4887595"/>
            <a:ext cx="2094865" cy="1609725"/>
          </a:xfrm>
          <a:prstGeom prst="rect">
            <a:avLst/>
          </a:prstGeom>
        </p:spPr>
      </p:pic>
    </p:spTree>
    <p:custDataLst>
      <p:tags r:id="rId1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decel="100000"/>
                                        <p:tgtEl>
                                          <p:spTgt spid="10"/>
                                        </p:tgtEl>
                                      </p:cBhvr>
                                    </p:animEffect>
                                    <p:anim calcmode="lin" valueType="num">
                                      <p:cBhvr>
                                        <p:cTn id="26" dur="800" decel="100000" fill="hold"/>
                                        <p:tgtEl>
                                          <p:spTgt spid="10"/>
                                        </p:tgtEl>
                                        <p:attrNameLst>
                                          <p:attrName>style.rotation</p:attrName>
                                        </p:attrNameLst>
                                      </p:cBhvr>
                                      <p:tavLst>
                                        <p:tav tm="0">
                                          <p:val>
                                            <p:fltVal val="-90"/>
                                          </p:val>
                                        </p:tav>
                                        <p:tav tm="100000">
                                          <p:val>
                                            <p:fltVal val="0"/>
                                          </p:val>
                                        </p:tav>
                                      </p:tavLst>
                                    </p:anim>
                                    <p:anim calcmode="lin" valueType="num">
                                      <p:cBhvr>
                                        <p:cTn id="27" dur="800" decel="100000" fill="hold"/>
                                        <p:tgtEl>
                                          <p:spTgt spid="10"/>
                                        </p:tgtEl>
                                        <p:attrNameLst>
                                          <p:attrName>ppt_x</p:attrName>
                                        </p:attrNameLst>
                                      </p:cBhvr>
                                      <p:tavLst>
                                        <p:tav tm="0">
                                          <p:val>
                                            <p:strVal val="#ppt_x+0.4"/>
                                          </p:val>
                                        </p:tav>
                                        <p:tav tm="100000">
                                          <p:val>
                                            <p:strVal val="#ppt_x-0.05"/>
                                          </p:val>
                                        </p:tav>
                                      </p:tavLst>
                                    </p:anim>
                                    <p:anim calcmode="lin" valueType="num">
                                      <p:cBhvr>
                                        <p:cTn id="28" dur="800" decel="100000" fill="hold"/>
                                        <p:tgtEl>
                                          <p:spTgt spid="1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800" decel="100000"/>
                                        <p:tgtEl>
                                          <p:spTgt spid="2"/>
                                        </p:tgtEl>
                                      </p:cBhvr>
                                    </p:animEffect>
                                    <p:anim calcmode="lin" valueType="num">
                                      <p:cBhvr>
                                        <p:cTn id="35" dur="800" decel="100000" fill="hold"/>
                                        <p:tgtEl>
                                          <p:spTgt spid="2"/>
                                        </p:tgtEl>
                                        <p:attrNameLst>
                                          <p:attrName>style.rotation</p:attrName>
                                        </p:attrNameLst>
                                      </p:cBhvr>
                                      <p:tavLst>
                                        <p:tav tm="0">
                                          <p:val>
                                            <p:fltVal val="-90"/>
                                          </p:val>
                                        </p:tav>
                                        <p:tav tm="100000">
                                          <p:val>
                                            <p:fltVal val="0"/>
                                          </p:val>
                                        </p:tav>
                                      </p:tavLst>
                                    </p:anim>
                                    <p:anim calcmode="lin" valueType="num">
                                      <p:cBhvr>
                                        <p:cTn id="36" dur="800" decel="100000" fill="hold"/>
                                        <p:tgtEl>
                                          <p:spTgt spid="2"/>
                                        </p:tgtEl>
                                        <p:attrNameLst>
                                          <p:attrName>ppt_x</p:attrName>
                                        </p:attrNameLst>
                                      </p:cBhvr>
                                      <p:tavLst>
                                        <p:tav tm="0">
                                          <p:val>
                                            <p:strVal val="#ppt_x+0.4"/>
                                          </p:val>
                                        </p:tav>
                                        <p:tav tm="100000">
                                          <p:val>
                                            <p:strVal val="#ppt_x-0.05"/>
                                          </p:val>
                                        </p:tav>
                                      </p:tavLst>
                                    </p:anim>
                                    <p:anim calcmode="lin" valueType="num">
                                      <p:cBhvr>
                                        <p:cTn id="37" dur="800" decel="100000" fill="hold"/>
                                        <p:tgtEl>
                                          <p:spTgt spid="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PA-组合 18"/>
          <p:cNvGrpSpPr/>
          <p:nvPr>
            <p:custDataLst>
              <p:tags r:id="rId1"/>
            </p:custDataLst>
          </p:nvPr>
        </p:nvGrpSpPr>
        <p:grpSpPr>
          <a:xfrm>
            <a:off x="416560" y="128270"/>
            <a:ext cx="4305300" cy="911860"/>
            <a:chOff x="9274" y="7633"/>
            <a:chExt cx="6780" cy="1436"/>
          </a:xfrm>
        </p:grpSpPr>
        <p:sp>
          <p:nvSpPr>
            <p:cNvPr id="45" name="PA-文本框 44"/>
            <p:cNvSpPr txBox="1"/>
            <p:nvPr>
              <p:custDataLst>
                <p:tags r:id="rId2"/>
              </p:custDataLst>
            </p:nvPr>
          </p:nvSpPr>
          <p:spPr>
            <a:xfrm>
              <a:off x="10662" y="781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赌博、酒驾问题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6" name="PA-文本框 8"/>
            <p:cNvSpPr txBox="1"/>
            <p:nvPr>
              <p:custDataLst>
                <p:tags r:id="rId3"/>
              </p:custDataLst>
            </p:nvPr>
          </p:nvSpPr>
          <p:spPr bwMode="auto">
            <a:xfrm>
              <a:off x="10662" y="854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8" name="PA-文本框 15"/>
            <p:cNvSpPr txBox="1">
              <a:spLocks noChangeArrowheads="1"/>
            </p:cNvSpPr>
            <p:nvPr>
              <p:custDataLst>
                <p:tags r:id="rId4"/>
              </p:custDataLst>
            </p:nvPr>
          </p:nvSpPr>
          <p:spPr bwMode="auto">
            <a:xfrm>
              <a:off x="9274" y="7633"/>
              <a:ext cx="143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05</a:t>
              </a:r>
              <a:endParaRPr lang="en-US" altLang="zh-CN" sz="5335" dirty="0">
                <a:solidFill>
                  <a:schemeClr val="bg1"/>
                </a:solidFill>
                <a:latin typeface="Impact" panose="020B0806030902050204" pitchFamily="34" charset="0"/>
              </a:endParaRPr>
            </a:p>
          </p:txBody>
        </p:sp>
      </p:grpSp>
      <p:grpSp>
        <p:nvGrpSpPr>
          <p:cNvPr id="13" name="PA-组合 12"/>
          <p:cNvGrpSpPr/>
          <p:nvPr>
            <p:custDataLst>
              <p:tags r:id="rId5"/>
            </p:custDataLst>
          </p:nvPr>
        </p:nvGrpSpPr>
        <p:grpSpPr>
          <a:xfrm>
            <a:off x="739140" y="1733550"/>
            <a:ext cx="5049520" cy="3996056"/>
            <a:chOff x="1185" y="2944"/>
            <a:chExt cx="7952" cy="6293"/>
          </a:xfrm>
        </p:grpSpPr>
        <p:grpSp>
          <p:nvGrpSpPr>
            <p:cNvPr id="36" name="组合 35"/>
            <p:cNvGrpSpPr/>
            <p:nvPr/>
          </p:nvGrpSpPr>
          <p:grpSpPr>
            <a:xfrm>
              <a:off x="1185" y="2944"/>
              <a:ext cx="7952" cy="6293"/>
              <a:chOff x="2297723" y="1258510"/>
              <a:chExt cx="4569018" cy="2511433"/>
            </a:xfrm>
          </p:grpSpPr>
          <p:sp>
            <p:nvSpPr>
              <p:cNvPr id="38" name="PA-矩形 37"/>
              <p:cNvSpPr/>
              <p:nvPr>
                <p:custDataLst>
                  <p:tags r:id="rId6"/>
                </p:custDataLst>
              </p:nvPr>
            </p:nvSpPr>
            <p:spPr>
              <a:xfrm>
                <a:off x="2297723" y="1258510"/>
                <a:ext cx="4569018" cy="2511433"/>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矩形 38"/>
              <p:cNvSpPr/>
              <p:nvPr>
                <p:custDataLst>
                  <p:tags r:id="rId7"/>
                </p:custDataLst>
              </p:nvPr>
            </p:nvSpPr>
            <p:spPr>
              <a:xfrm>
                <a:off x="2297723" y="1258909"/>
                <a:ext cx="4569018" cy="5619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PA-文本框 5"/>
            <p:cNvSpPr txBox="1"/>
            <p:nvPr>
              <p:custDataLst>
                <p:tags r:id="rId8"/>
              </p:custDataLst>
            </p:nvPr>
          </p:nvSpPr>
          <p:spPr>
            <a:xfrm>
              <a:off x="2130" y="4572"/>
              <a:ext cx="6279" cy="3633"/>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just">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刑法</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第三百零三条　以营利为目的，聚众赌博或者以赌博为业的，处三年以下有期徒刑、拘役或者管制，并处罚金。</a:t>
              </a:r>
              <a:b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b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“开设赌场的，处三年以下有期徒刑、拘役或者管制，并处罚金；情节严重的，处三年以上十年以下有期徒刑，并处罚金。</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9" name="PA-文本框 7"/>
            <p:cNvSpPr txBox="1"/>
            <p:nvPr>
              <p:custDataLst>
                <p:tags r:id="rId9"/>
              </p:custDataLst>
            </p:nvPr>
          </p:nvSpPr>
          <p:spPr>
            <a:xfrm>
              <a:off x="3337" y="3238"/>
              <a:ext cx="3648" cy="822"/>
            </a:xfrm>
            <a:prstGeom prst="rect">
              <a:avLst/>
            </a:prstGeom>
            <a:noFill/>
          </p:spPr>
          <p:txBody>
            <a:bodyPr wrap="none" rtlCol="0">
              <a:spAutoFit/>
            </a:bodyPr>
            <a:lstStyle/>
            <a:p>
              <a:pPr algn="ctr"/>
              <a:r>
                <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rPr>
                <a:t>什么是赌博罪</a:t>
              </a:r>
              <a:endPar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grpSp>
      <p:grpSp>
        <p:nvGrpSpPr>
          <p:cNvPr id="10" name="PA-组合 9"/>
          <p:cNvGrpSpPr/>
          <p:nvPr>
            <p:custDataLst>
              <p:tags r:id="rId10"/>
            </p:custDataLst>
          </p:nvPr>
        </p:nvGrpSpPr>
        <p:grpSpPr>
          <a:xfrm>
            <a:off x="6116320" y="1733550"/>
            <a:ext cx="4921885" cy="3143884"/>
            <a:chOff x="1185" y="2944"/>
            <a:chExt cx="7751" cy="4951"/>
          </a:xfrm>
        </p:grpSpPr>
        <p:grpSp>
          <p:nvGrpSpPr>
            <p:cNvPr id="11" name="组合 10"/>
            <p:cNvGrpSpPr/>
            <p:nvPr/>
          </p:nvGrpSpPr>
          <p:grpSpPr>
            <a:xfrm>
              <a:off x="1185" y="2944"/>
              <a:ext cx="7751" cy="4951"/>
              <a:chOff x="2297723" y="1258510"/>
              <a:chExt cx="4453529" cy="1975862"/>
            </a:xfrm>
          </p:grpSpPr>
          <p:sp>
            <p:nvSpPr>
              <p:cNvPr id="12" name="PA-矩形 37"/>
              <p:cNvSpPr/>
              <p:nvPr>
                <p:custDataLst>
                  <p:tags r:id="rId11"/>
                </p:custDataLst>
              </p:nvPr>
            </p:nvSpPr>
            <p:spPr>
              <a:xfrm>
                <a:off x="2297723" y="1258510"/>
                <a:ext cx="4452954" cy="1975862"/>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矩形 38"/>
              <p:cNvSpPr/>
              <p:nvPr>
                <p:custDataLst>
                  <p:tags r:id="rId12"/>
                </p:custDataLst>
              </p:nvPr>
            </p:nvSpPr>
            <p:spPr>
              <a:xfrm>
                <a:off x="2297723" y="1258909"/>
                <a:ext cx="4453529" cy="5619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文本框 5"/>
            <p:cNvSpPr txBox="1"/>
            <p:nvPr>
              <p:custDataLst>
                <p:tags r:id="rId13"/>
              </p:custDataLst>
            </p:nvPr>
          </p:nvSpPr>
          <p:spPr>
            <a:xfrm>
              <a:off x="1777" y="4743"/>
              <a:ext cx="6566" cy="2470"/>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01.</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具有国家工作人员身份的；</a:t>
              </a:r>
              <a:b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b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02.</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组织国家工作人员赴境外赌博的；</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03.</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组织未成年人参与赌博，或者开设赌场吸     引未成年人参与赌博的。</a:t>
              </a:r>
              <a:endParaRPr lang="zh-CN" altLang="en-US" sz="1600" b="1" dirty="0">
                <a:solidFill>
                  <a:srgbClr val="8E4638"/>
                </a:solidFill>
                <a:latin typeface="微软雅黑" panose="020B0503020204020204" charset="-122"/>
                <a:ea typeface="微软雅黑" panose="020B0503020204020204" charset="-122"/>
                <a:cs typeface="阿里巴巴普惠体 M" panose="00020600040101010101" pitchFamily="18" charset="-122"/>
                <a:sym typeface="+mn-ea"/>
              </a:endParaRPr>
            </a:p>
          </p:txBody>
        </p:sp>
        <p:sp>
          <p:nvSpPr>
            <p:cNvPr id="26" name="PA-文本框 7"/>
            <p:cNvSpPr txBox="1"/>
            <p:nvPr>
              <p:custDataLst>
                <p:tags r:id="rId14"/>
              </p:custDataLst>
            </p:nvPr>
          </p:nvSpPr>
          <p:spPr>
            <a:xfrm>
              <a:off x="2957" y="3238"/>
              <a:ext cx="4208" cy="822"/>
            </a:xfrm>
            <a:prstGeom prst="rect">
              <a:avLst/>
            </a:prstGeom>
            <a:noFill/>
          </p:spPr>
          <p:txBody>
            <a:bodyPr wrap="none" rtlCol="0">
              <a:spAutoFit/>
            </a:bodyPr>
            <a:lstStyle/>
            <a:p>
              <a:pPr algn="ctr"/>
              <a:r>
                <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rPr>
                <a:t>从重处罚的情况</a:t>
              </a:r>
              <a:endPar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grpSp>
      <p:pic>
        <p:nvPicPr>
          <p:cNvPr id="28" name="PA-图片 27" descr="51miz-E857637-04C74F05_看图王"/>
          <p:cNvPicPr>
            <a:picLocks noChangeAspect="1"/>
          </p:cNvPicPr>
          <p:nvPr>
            <p:custDataLst>
              <p:tags r:id="rId15"/>
            </p:custDataLst>
          </p:nvPr>
        </p:nvPicPr>
        <p:blipFill>
          <a:blip r:embed="rId16"/>
          <a:stretch>
            <a:fillRect/>
          </a:stretch>
        </p:blipFill>
        <p:spPr>
          <a:xfrm>
            <a:off x="8173085" y="4107180"/>
            <a:ext cx="3632835" cy="2416175"/>
          </a:xfrm>
          <a:prstGeom prst="rect">
            <a:avLst/>
          </a:prstGeom>
        </p:spPr>
      </p:pic>
    </p:spTree>
    <p:custDataLst>
      <p:tags r:id="rId1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decel="100000"/>
                                        <p:tgtEl>
                                          <p:spTgt spid="10"/>
                                        </p:tgtEl>
                                      </p:cBhvr>
                                    </p:animEffect>
                                    <p:anim calcmode="lin" valueType="num">
                                      <p:cBhvr>
                                        <p:cTn id="26" dur="800" decel="100000" fill="hold"/>
                                        <p:tgtEl>
                                          <p:spTgt spid="10"/>
                                        </p:tgtEl>
                                        <p:attrNameLst>
                                          <p:attrName>style.rotation</p:attrName>
                                        </p:attrNameLst>
                                      </p:cBhvr>
                                      <p:tavLst>
                                        <p:tav tm="0">
                                          <p:val>
                                            <p:fltVal val="-90"/>
                                          </p:val>
                                        </p:tav>
                                        <p:tav tm="100000">
                                          <p:val>
                                            <p:fltVal val="0"/>
                                          </p:val>
                                        </p:tav>
                                      </p:tavLst>
                                    </p:anim>
                                    <p:anim calcmode="lin" valueType="num">
                                      <p:cBhvr>
                                        <p:cTn id="27" dur="800" decel="100000" fill="hold"/>
                                        <p:tgtEl>
                                          <p:spTgt spid="10"/>
                                        </p:tgtEl>
                                        <p:attrNameLst>
                                          <p:attrName>ppt_x</p:attrName>
                                        </p:attrNameLst>
                                      </p:cBhvr>
                                      <p:tavLst>
                                        <p:tav tm="0">
                                          <p:val>
                                            <p:strVal val="#ppt_x+0.4"/>
                                          </p:val>
                                        </p:tav>
                                        <p:tav tm="100000">
                                          <p:val>
                                            <p:strVal val="#ppt_x-0.05"/>
                                          </p:val>
                                        </p:tav>
                                      </p:tavLst>
                                    </p:anim>
                                    <p:anim calcmode="lin" valueType="num">
                                      <p:cBhvr>
                                        <p:cTn id="28" dur="800" decel="100000" fill="hold"/>
                                        <p:tgtEl>
                                          <p:spTgt spid="1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800" decel="100000"/>
                                        <p:tgtEl>
                                          <p:spTgt spid="28"/>
                                        </p:tgtEl>
                                      </p:cBhvr>
                                    </p:animEffect>
                                    <p:anim calcmode="lin" valueType="num">
                                      <p:cBhvr>
                                        <p:cTn id="35" dur="800" decel="100000" fill="hold"/>
                                        <p:tgtEl>
                                          <p:spTgt spid="28"/>
                                        </p:tgtEl>
                                        <p:attrNameLst>
                                          <p:attrName>style.rotation</p:attrName>
                                        </p:attrNameLst>
                                      </p:cBhvr>
                                      <p:tavLst>
                                        <p:tav tm="0">
                                          <p:val>
                                            <p:fltVal val="-90"/>
                                          </p:val>
                                        </p:tav>
                                        <p:tav tm="100000">
                                          <p:val>
                                            <p:fltVal val="0"/>
                                          </p:val>
                                        </p:tav>
                                      </p:tavLst>
                                    </p:anim>
                                    <p:anim calcmode="lin" valueType="num">
                                      <p:cBhvr>
                                        <p:cTn id="36" dur="800" decel="100000" fill="hold"/>
                                        <p:tgtEl>
                                          <p:spTgt spid="28"/>
                                        </p:tgtEl>
                                        <p:attrNameLst>
                                          <p:attrName>ppt_x</p:attrName>
                                        </p:attrNameLst>
                                      </p:cBhvr>
                                      <p:tavLst>
                                        <p:tav tm="0">
                                          <p:val>
                                            <p:strVal val="#ppt_x+0.4"/>
                                          </p:val>
                                        </p:tav>
                                        <p:tav tm="100000">
                                          <p:val>
                                            <p:strVal val="#ppt_x-0.05"/>
                                          </p:val>
                                        </p:tav>
                                      </p:tavLst>
                                    </p:anim>
                                    <p:anim calcmode="lin" valueType="num">
                                      <p:cBhvr>
                                        <p:cTn id="37" dur="800" decel="100000" fill="hold"/>
                                        <p:tgtEl>
                                          <p:spTgt spid="28"/>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PA-组合 18"/>
          <p:cNvGrpSpPr/>
          <p:nvPr>
            <p:custDataLst>
              <p:tags r:id="rId1"/>
            </p:custDataLst>
          </p:nvPr>
        </p:nvGrpSpPr>
        <p:grpSpPr>
          <a:xfrm>
            <a:off x="416560" y="128270"/>
            <a:ext cx="4305300" cy="911860"/>
            <a:chOff x="9274" y="7633"/>
            <a:chExt cx="6780" cy="1436"/>
          </a:xfrm>
        </p:grpSpPr>
        <p:sp>
          <p:nvSpPr>
            <p:cNvPr id="45" name="PA-文本框 44"/>
            <p:cNvSpPr txBox="1"/>
            <p:nvPr>
              <p:custDataLst>
                <p:tags r:id="rId2"/>
              </p:custDataLst>
            </p:nvPr>
          </p:nvSpPr>
          <p:spPr>
            <a:xfrm>
              <a:off x="10662" y="781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赌博、酒驾问题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6" name="PA-文本框 8"/>
            <p:cNvSpPr txBox="1"/>
            <p:nvPr>
              <p:custDataLst>
                <p:tags r:id="rId3"/>
              </p:custDataLst>
            </p:nvPr>
          </p:nvSpPr>
          <p:spPr bwMode="auto">
            <a:xfrm>
              <a:off x="10662" y="854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8" name="PA-文本框 15"/>
            <p:cNvSpPr txBox="1">
              <a:spLocks noChangeArrowheads="1"/>
            </p:cNvSpPr>
            <p:nvPr>
              <p:custDataLst>
                <p:tags r:id="rId4"/>
              </p:custDataLst>
            </p:nvPr>
          </p:nvSpPr>
          <p:spPr bwMode="auto">
            <a:xfrm>
              <a:off x="9274" y="7633"/>
              <a:ext cx="143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05</a:t>
              </a:r>
              <a:endParaRPr lang="en-US" altLang="zh-CN" sz="5335" dirty="0">
                <a:solidFill>
                  <a:schemeClr val="bg1"/>
                </a:solidFill>
                <a:latin typeface="Impact" panose="020B0806030902050204" pitchFamily="34" charset="0"/>
              </a:endParaRPr>
            </a:p>
          </p:txBody>
        </p:sp>
      </p:grpSp>
      <p:sp>
        <p:nvSpPr>
          <p:cNvPr id="9" name="PA-文本框 8"/>
          <p:cNvSpPr txBox="1"/>
          <p:nvPr>
            <p:custDataLst>
              <p:tags r:id="rId5"/>
            </p:custDataLst>
          </p:nvPr>
        </p:nvSpPr>
        <p:spPr>
          <a:xfrm>
            <a:off x="777904" y="1841448"/>
            <a:ext cx="4145280" cy="583565"/>
          </a:xfrm>
          <a:prstGeom prst="rect">
            <a:avLst/>
          </a:prstGeom>
          <a:noFill/>
        </p:spPr>
        <p:txBody>
          <a:bodyPr wrap="none" rtlCol="0">
            <a:spAutoFit/>
          </a:bodyPr>
          <a:lstStyle/>
          <a:p>
            <a:pPr algn="l">
              <a:buClrTx/>
              <a:buSzTx/>
              <a:buFontTx/>
            </a:pPr>
            <a:r>
              <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酒驾和醉驾之间的区别</a:t>
            </a:r>
            <a:endParaRPr lang="zh-CN" altLang="en-US" sz="32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grpSp>
        <p:nvGrpSpPr>
          <p:cNvPr id="57" name="PA-组合 56"/>
          <p:cNvGrpSpPr/>
          <p:nvPr>
            <p:custDataLst>
              <p:tags r:id="rId6"/>
            </p:custDataLst>
          </p:nvPr>
        </p:nvGrpSpPr>
        <p:grpSpPr>
          <a:xfrm>
            <a:off x="777875" y="2762873"/>
            <a:ext cx="3366770" cy="2640341"/>
            <a:chOff x="12115" y="-3372"/>
            <a:chExt cx="3148" cy="4158"/>
          </a:xfrm>
        </p:grpSpPr>
        <p:grpSp>
          <p:nvGrpSpPr>
            <p:cNvPr id="44" name="组合 43"/>
            <p:cNvGrpSpPr/>
            <p:nvPr/>
          </p:nvGrpSpPr>
          <p:grpSpPr>
            <a:xfrm>
              <a:off x="12115" y="-3372"/>
              <a:ext cx="3148" cy="4158"/>
              <a:chOff x="2354" y="4091"/>
              <a:chExt cx="3456" cy="4868"/>
            </a:xfrm>
          </p:grpSpPr>
          <p:grpSp>
            <p:nvGrpSpPr>
              <p:cNvPr id="2" name="组合 1"/>
              <p:cNvGrpSpPr/>
              <p:nvPr/>
            </p:nvGrpSpPr>
            <p:grpSpPr>
              <a:xfrm>
                <a:off x="2354" y="4132"/>
                <a:ext cx="3456" cy="4827"/>
                <a:chOff x="2297723" y="1735016"/>
                <a:chExt cx="2194727" cy="3065190"/>
              </a:xfrm>
            </p:grpSpPr>
            <p:sp>
              <p:nvSpPr>
                <p:cNvPr id="46" name="PA-矩形 14"/>
                <p:cNvSpPr/>
                <p:nvPr>
                  <p:custDataLst>
                    <p:tags r:id="rId7"/>
                  </p:custDataLst>
                </p:nvPr>
              </p:nvSpPr>
              <p:spPr>
                <a:xfrm>
                  <a:off x="2297723" y="1735016"/>
                  <a:ext cx="2194727" cy="3065190"/>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PA-矩形 15"/>
                <p:cNvSpPr/>
                <p:nvPr>
                  <p:custDataLst>
                    <p:tags r:id="rId8"/>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8" name="PA-文本框 3"/>
              <p:cNvSpPr txBox="1"/>
              <p:nvPr>
                <p:custDataLst>
                  <p:tags r:id="rId9"/>
                </p:custDataLst>
              </p:nvPr>
            </p:nvSpPr>
            <p:spPr>
              <a:xfrm>
                <a:off x="3337" y="4091"/>
                <a:ext cx="1489" cy="1190"/>
              </a:xfrm>
              <a:prstGeom prst="rect">
                <a:avLst/>
              </a:prstGeom>
              <a:noFill/>
            </p:spPr>
            <p:txBody>
              <a:bodyPr wrap="square" rtlCol="0">
                <a:spAutoFit/>
              </a:bodyPr>
              <a:lstStyle/>
              <a:p>
                <a:pPr algn="ctr">
                  <a:buClrTx/>
                  <a:buSzTx/>
                  <a:buFontTx/>
                </a:pPr>
                <a:r>
                  <a:rPr lang="zh-CN" altLang="en-US" sz="3600" b="1" dirty="0">
                    <a:solidFill>
                      <a:schemeClr val="bg1"/>
                    </a:solidFill>
                    <a:effectLst/>
                    <a:latin typeface="Impact" panose="020B0806030902050204" pitchFamily="34" charset="0"/>
                    <a:ea typeface="+mj-ea"/>
                  </a:rPr>
                  <a:t>酒驾</a:t>
                </a:r>
                <a:endParaRPr lang="zh-CN" altLang="en-US" sz="3600" b="1" dirty="0">
                  <a:solidFill>
                    <a:schemeClr val="bg1"/>
                  </a:solidFill>
                  <a:effectLst/>
                  <a:latin typeface="Impact" panose="020B0806030902050204" pitchFamily="34" charset="0"/>
                  <a:ea typeface="+mj-ea"/>
                </a:endParaRPr>
              </a:p>
            </p:txBody>
          </p:sp>
        </p:grpSp>
        <p:sp>
          <p:nvSpPr>
            <p:cNvPr id="4" name="PA-文本框 23"/>
            <p:cNvSpPr txBox="1"/>
            <p:nvPr>
              <p:custDataLst>
                <p:tags r:id="rId10"/>
              </p:custDataLst>
            </p:nvPr>
          </p:nvSpPr>
          <p:spPr>
            <a:xfrm>
              <a:off x="12392" y="-2115"/>
              <a:ext cx="2594" cy="2470"/>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车辆驾驶人员血液中的酒精含量大于或等于</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20</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毫克</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/100</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毫升、小于</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80</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毫克</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/100</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毫升为饮酒驾车；</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 name="PA-组合 4"/>
          <p:cNvGrpSpPr/>
          <p:nvPr>
            <p:custDataLst>
              <p:tags r:id="rId11"/>
            </p:custDataLst>
          </p:nvPr>
        </p:nvGrpSpPr>
        <p:grpSpPr>
          <a:xfrm>
            <a:off x="4459605" y="2762873"/>
            <a:ext cx="3366770" cy="2640341"/>
            <a:chOff x="12115" y="-3372"/>
            <a:chExt cx="3148" cy="4158"/>
          </a:xfrm>
        </p:grpSpPr>
        <p:grpSp>
          <p:nvGrpSpPr>
            <p:cNvPr id="7" name="组合 6"/>
            <p:cNvGrpSpPr/>
            <p:nvPr/>
          </p:nvGrpSpPr>
          <p:grpSpPr>
            <a:xfrm>
              <a:off x="12115" y="-3372"/>
              <a:ext cx="3148" cy="4158"/>
              <a:chOff x="2354" y="4091"/>
              <a:chExt cx="3456" cy="4868"/>
            </a:xfrm>
          </p:grpSpPr>
          <p:grpSp>
            <p:nvGrpSpPr>
              <p:cNvPr id="8" name="组合 7"/>
              <p:cNvGrpSpPr/>
              <p:nvPr/>
            </p:nvGrpSpPr>
            <p:grpSpPr>
              <a:xfrm>
                <a:off x="2354" y="4132"/>
                <a:ext cx="3456" cy="4827"/>
                <a:chOff x="2297723" y="1735016"/>
                <a:chExt cx="2194727" cy="3065190"/>
              </a:xfrm>
            </p:grpSpPr>
            <p:sp>
              <p:nvSpPr>
                <p:cNvPr id="10" name="PA-矩形 14"/>
                <p:cNvSpPr/>
                <p:nvPr>
                  <p:custDataLst>
                    <p:tags r:id="rId12"/>
                  </p:custDataLst>
                </p:nvPr>
              </p:nvSpPr>
              <p:spPr>
                <a:xfrm>
                  <a:off x="2297723" y="1735016"/>
                  <a:ext cx="2194727" cy="3065190"/>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 name="PA-矩形 15"/>
                <p:cNvSpPr/>
                <p:nvPr>
                  <p:custDataLst>
                    <p:tags r:id="rId13"/>
                  </p:custDataLst>
                </p:nvPr>
              </p:nvSpPr>
              <p:spPr>
                <a:xfrm>
                  <a:off x="2297723" y="1735016"/>
                  <a:ext cx="2194727" cy="683008"/>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2" name="PA-文本框 3"/>
              <p:cNvSpPr txBox="1"/>
              <p:nvPr>
                <p:custDataLst>
                  <p:tags r:id="rId14"/>
                </p:custDataLst>
              </p:nvPr>
            </p:nvSpPr>
            <p:spPr>
              <a:xfrm>
                <a:off x="3337" y="4091"/>
                <a:ext cx="1489" cy="1189"/>
              </a:xfrm>
              <a:prstGeom prst="rect">
                <a:avLst/>
              </a:prstGeom>
              <a:noFill/>
            </p:spPr>
            <p:txBody>
              <a:bodyPr wrap="square" rtlCol="0">
                <a:spAutoFit/>
              </a:bodyPr>
              <a:lstStyle/>
              <a:p>
                <a:pPr algn="ctr">
                  <a:buClrTx/>
                  <a:buSzTx/>
                  <a:buFontTx/>
                </a:pPr>
                <a:r>
                  <a:rPr lang="zh-CN" altLang="en-US" sz="3600" b="1" dirty="0">
                    <a:solidFill>
                      <a:schemeClr val="bg1"/>
                    </a:solidFill>
                    <a:effectLst/>
                    <a:latin typeface="Impact" panose="020B0806030902050204" pitchFamily="34" charset="0"/>
                    <a:ea typeface="+mj-ea"/>
                  </a:rPr>
                  <a:t>醉驾</a:t>
                </a:r>
                <a:endParaRPr lang="zh-CN" altLang="en-US" sz="3600" b="1" dirty="0">
                  <a:solidFill>
                    <a:schemeClr val="bg1"/>
                  </a:solidFill>
                  <a:effectLst/>
                  <a:latin typeface="Impact" panose="020B0806030902050204" pitchFamily="34" charset="0"/>
                  <a:ea typeface="+mj-ea"/>
                </a:endParaRPr>
              </a:p>
            </p:txBody>
          </p:sp>
        </p:grpSp>
        <p:sp>
          <p:nvSpPr>
            <p:cNvPr id="13" name="PA-文本框 23"/>
            <p:cNvSpPr txBox="1"/>
            <p:nvPr>
              <p:custDataLst>
                <p:tags r:id="rId15"/>
              </p:custDataLst>
            </p:nvPr>
          </p:nvSpPr>
          <p:spPr>
            <a:xfrm>
              <a:off x="12392" y="-2115"/>
              <a:ext cx="2594" cy="1888"/>
            </a:xfrm>
            <a:prstGeom prst="rect">
              <a:avLst/>
            </a:prstGeom>
            <a:noFill/>
          </p:spPr>
          <p:txBody>
            <a:bodyPr wrap="square" rtlCol="0">
              <a:spAutoFit/>
            </a:bodyPr>
            <a:lstStyle>
              <a:defPPr>
                <a:defRPr lang="zh-CN"/>
              </a:defPPr>
              <a:lvl1pPr>
                <a:lnSpc>
                  <a:spcPct val="130000"/>
                </a:lnSpc>
                <a:defRPr sz="1200">
                  <a:solidFill>
                    <a:schemeClr val="accent1"/>
                  </a:solidFill>
                  <a:effectLst/>
                  <a:latin typeface="+mn-ea"/>
                  <a:cs typeface="Times New Roman" panose="02020603050405020304" pitchFamily="18" charset="0"/>
                </a:defRPr>
              </a:lvl1pPr>
            </a:lstStyle>
            <a:p>
              <a:pPr eaLnBrk="1" hangingPunct="1">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血液中的酒精含量大于或者等于</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80</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毫克</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/100</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宋体" panose="02010600030101010101" pitchFamily="2" charset="-122"/>
                </a:rPr>
                <a:t>毫升为醉酒驾车。</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pic>
        <p:nvPicPr>
          <p:cNvPr id="14" name="PA-图片 13" descr="51miz-E1082683-987AD404_看图王"/>
          <p:cNvPicPr>
            <a:picLocks noChangeAspect="1"/>
          </p:cNvPicPr>
          <p:nvPr>
            <p:custDataLst>
              <p:tags r:id="rId16"/>
            </p:custDataLst>
          </p:nvPr>
        </p:nvPicPr>
        <p:blipFill>
          <a:blip r:embed="rId17"/>
          <a:stretch>
            <a:fillRect/>
          </a:stretch>
        </p:blipFill>
        <p:spPr>
          <a:xfrm>
            <a:off x="8065135" y="2425065"/>
            <a:ext cx="3632200" cy="3630930"/>
          </a:xfrm>
          <a:prstGeom prst="rect">
            <a:avLst/>
          </a:prstGeom>
        </p:spPr>
      </p:pic>
    </p:spTree>
    <p:custDataLst>
      <p:tags r:id="rId1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2"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800" decel="100000"/>
                                        <p:tgtEl>
                                          <p:spTgt spid="57"/>
                                        </p:tgtEl>
                                      </p:cBhvr>
                                    </p:animEffect>
                                    <p:anim calcmode="lin" valueType="num">
                                      <p:cBhvr>
                                        <p:cTn id="26" dur="800" decel="100000" fill="hold"/>
                                        <p:tgtEl>
                                          <p:spTgt spid="57"/>
                                        </p:tgtEl>
                                        <p:attrNameLst>
                                          <p:attrName>style.rotation</p:attrName>
                                        </p:attrNameLst>
                                      </p:cBhvr>
                                      <p:tavLst>
                                        <p:tav tm="0">
                                          <p:val>
                                            <p:fltVal val="-90"/>
                                          </p:val>
                                        </p:tav>
                                        <p:tav tm="100000">
                                          <p:val>
                                            <p:fltVal val="0"/>
                                          </p:val>
                                        </p:tav>
                                      </p:tavLst>
                                    </p:anim>
                                    <p:anim calcmode="lin" valueType="num">
                                      <p:cBhvr>
                                        <p:cTn id="27" dur="800" decel="100000" fill="hold"/>
                                        <p:tgtEl>
                                          <p:spTgt spid="57"/>
                                        </p:tgtEl>
                                        <p:attrNameLst>
                                          <p:attrName>ppt_x</p:attrName>
                                        </p:attrNameLst>
                                      </p:cBhvr>
                                      <p:tavLst>
                                        <p:tav tm="0">
                                          <p:val>
                                            <p:strVal val="#ppt_x+0.4"/>
                                          </p:val>
                                        </p:tav>
                                        <p:tav tm="100000">
                                          <p:val>
                                            <p:strVal val="#ppt_x-0.05"/>
                                          </p:val>
                                        </p:tav>
                                      </p:tavLst>
                                    </p:anim>
                                    <p:anim calcmode="lin" valueType="num">
                                      <p:cBhvr>
                                        <p:cTn id="28" dur="800" decel="100000" fill="hold"/>
                                        <p:tgtEl>
                                          <p:spTgt spid="5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decel="100000"/>
                                        <p:tgtEl>
                                          <p:spTgt spid="14"/>
                                        </p:tgtEl>
                                      </p:cBhvr>
                                    </p:animEffect>
                                    <p:anim calcmode="lin" valueType="num">
                                      <p:cBhvr>
                                        <p:cTn id="44" dur="800" decel="100000" fill="hold"/>
                                        <p:tgtEl>
                                          <p:spTgt spid="14"/>
                                        </p:tgtEl>
                                        <p:attrNameLst>
                                          <p:attrName>style.rotation</p:attrName>
                                        </p:attrNameLst>
                                      </p:cBhvr>
                                      <p:tavLst>
                                        <p:tav tm="0">
                                          <p:val>
                                            <p:fltVal val="-90"/>
                                          </p:val>
                                        </p:tav>
                                        <p:tav tm="100000">
                                          <p:val>
                                            <p:fltVal val="0"/>
                                          </p:val>
                                        </p:tav>
                                      </p:tavLst>
                                    </p:anim>
                                    <p:anim calcmode="lin" valueType="num">
                                      <p:cBhvr>
                                        <p:cTn id="45" dur="800" decel="100000" fill="hold"/>
                                        <p:tgtEl>
                                          <p:spTgt spid="14"/>
                                        </p:tgtEl>
                                        <p:attrNameLst>
                                          <p:attrName>ppt_x</p:attrName>
                                        </p:attrNameLst>
                                      </p:cBhvr>
                                      <p:tavLst>
                                        <p:tav tm="0">
                                          <p:val>
                                            <p:strVal val="#ppt_x+0.4"/>
                                          </p:val>
                                        </p:tav>
                                        <p:tav tm="100000">
                                          <p:val>
                                            <p:strVal val="#ppt_x-0.05"/>
                                          </p:val>
                                        </p:tav>
                                      </p:tavLst>
                                    </p:anim>
                                    <p:anim calcmode="lin" valueType="num">
                                      <p:cBhvr>
                                        <p:cTn id="46" dur="800" decel="100000" fill="hold"/>
                                        <p:tgtEl>
                                          <p:spTgt spid="1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PA-组合 18"/>
          <p:cNvGrpSpPr/>
          <p:nvPr>
            <p:custDataLst>
              <p:tags r:id="rId1"/>
            </p:custDataLst>
          </p:nvPr>
        </p:nvGrpSpPr>
        <p:grpSpPr>
          <a:xfrm>
            <a:off x="416560" y="128270"/>
            <a:ext cx="4305300" cy="911860"/>
            <a:chOff x="9274" y="7633"/>
            <a:chExt cx="6780" cy="1436"/>
          </a:xfrm>
        </p:grpSpPr>
        <p:sp>
          <p:nvSpPr>
            <p:cNvPr id="45" name="PA-文本框 44"/>
            <p:cNvSpPr txBox="1"/>
            <p:nvPr>
              <p:custDataLst>
                <p:tags r:id="rId2"/>
              </p:custDataLst>
            </p:nvPr>
          </p:nvSpPr>
          <p:spPr>
            <a:xfrm>
              <a:off x="10662" y="781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赌博、酒驾问题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6" name="PA-文本框 8"/>
            <p:cNvSpPr txBox="1"/>
            <p:nvPr>
              <p:custDataLst>
                <p:tags r:id="rId3"/>
              </p:custDataLst>
            </p:nvPr>
          </p:nvSpPr>
          <p:spPr bwMode="auto">
            <a:xfrm>
              <a:off x="10662" y="854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8" name="PA-文本框 15"/>
            <p:cNvSpPr txBox="1">
              <a:spLocks noChangeArrowheads="1"/>
            </p:cNvSpPr>
            <p:nvPr>
              <p:custDataLst>
                <p:tags r:id="rId4"/>
              </p:custDataLst>
            </p:nvPr>
          </p:nvSpPr>
          <p:spPr bwMode="auto">
            <a:xfrm>
              <a:off x="9274" y="7633"/>
              <a:ext cx="143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05</a:t>
              </a:r>
              <a:endParaRPr lang="en-US" altLang="zh-CN" sz="5335" dirty="0">
                <a:solidFill>
                  <a:schemeClr val="bg1"/>
                </a:solidFill>
                <a:latin typeface="Impact" panose="020B0806030902050204" pitchFamily="34" charset="0"/>
              </a:endParaRPr>
            </a:p>
          </p:txBody>
        </p:sp>
      </p:grpSp>
      <p:pic>
        <p:nvPicPr>
          <p:cNvPr id="3" name="PA-图片 2" descr="51miz-E193026-31DFA87A_看图王"/>
          <p:cNvPicPr>
            <a:picLocks noChangeAspect="1"/>
          </p:cNvPicPr>
          <p:nvPr>
            <p:custDataLst>
              <p:tags r:id="rId5"/>
            </p:custDataLst>
          </p:nvPr>
        </p:nvPicPr>
        <p:blipFill>
          <a:blip r:embed="rId6"/>
          <a:stretch>
            <a:fillRect/>
          </a:stretch>
        </p:blipFill>
        <p:spPr>
          <a:xfrm>
            <a:off x="45720" y="1624330"/>
            <a:ext cx="7084695" cy="4495165"/>
          </a:xfrm>
          <a:prstGeom prst="rect">
            <a:avLst/>
          </a:prstGeom>
        </p:spPr>
      </p:pic>
      <p:grpSp>
        <p:nvGrpSpPr>
          <p:cNvPr id="13" name="PA-组合 12"/>
          <p:cNvGrpSpPr/>
          <p:nvPr>
            <p:custDataLst>
              <p:tags r:id="rId7"/>
            </p:custDataLst>
          </p:nvPr>
        </p:nvGrpSpPr>
        <p:grpSpPr>
          <a:xfrm>
            <a:off x="6544945" y="1452880"/>
            <a:ext cx="5049520" cy="4666616"/>
            <a:chOff x="1185" y="2944"/>
            <a:chExt cx="7952" cy="7349"/>
          </a:xfrm>
        </p:grpSpPr>
        <p:grpSp>
          <p:nvGrpSpPr>
            <p:cNvPr id="36" name="组合 35"/>
            <p:cNvGrpSpPr/>
            <p:nvPr/>
          </p:nvGrpSpPr>
          <p:grpSpPr>
            <a:xfrm>
              <a:off x="1185" y="2944"/>
              <a:ext cx="7952" cy="7349"/>
              <a:chOff x="2297723" y="1258510"/>
              <a:chExt cx="4569018" cy="2932865"/>
            </a:xfrm>
          </p:grpSpPr>
          <p:sp>
            <p:nvSpPr>
              <p:cNvPr id="38" name="PA-矩形 37"/>
              <p:cNvSpPr/>
              <p:nvPr>
                <p:custDataLst>
                  <p:tags r:id="rId8"/>
                </p:custDataLst>
              </p:nvPr>
            </p:nvSpPr>
            <p:spPr>
              <a:xfrm>
                <a:off x="2297723" y="1258510"/>
                <a:ext cx="4569018" cy="2932865"/>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矩形 38"/>
              <p:cNvSpPr/>
              <p:nvPr>
                <p:custDataLst>
                  <p:tags r:id="rId9"/>
                </p:custDataLst>
              </p:nvPr>
            </p:nvSpPr>
            <p:spPr>
              <a:xfrm>
                <a:off x="2297723" y="1258909"/>
                <a:ext cx="4569018" cy="5619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PA-文本框 5"/>
            <p:cNvSpPr txBox="1"/>
            <p:nvPr>
              <p:custDataLst>
                <p:tags r:id="rId10"/>
              </p:custDataLst>
            </p:nvPr>
          </p:nvSpPr>
          <p:spPr>
            <a:xfrm>
              <a:off x="1850" y="4972"/>
              <a:ext cx="6621" cy="4797"/>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just">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饮酒后驾驶机动车的，处暂扣六个月机动车驾驶证，并处一千元以上二千元以下罚款。因饮酒后驾驶机动车被处罚，再次饮酒后驾驶机动车的，处十日以下拘留，并处一千元以上二千元以下罚款，吊销机动车驾驶证。</a:t>
              </a:r>
              <a:b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b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饮酒后驾驶营运机动车的，处十五日拘留，并处五千元罚款，吊销机动车驾驶证，五年内不得重新取得机动车驾驶证</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10" name="PA-文本框 7"/>
            <p:cNvSpPr txBox="1"/>
            <p:nvPr>
              <p:custDataLst>
                <p:tags r:id="rId11"/>
              </p:custDataLst>
            </p:nvPr>
          </p:nvSpPr>
          <p:spPr>
            <a:xfrm>
              <a:off x="3617" y="3238"/>
              <a:ext cx="3088" cy="822"/>
            </a:xfrm>
            <a:prstGeom prst="rect">
              <a:avLst/>
            </a:prstGeom>
            <a:noFill/>
          </p:spPr>
          <p:txBody>
            <a:bodyPr wrap="none" rtlCol="0">
              <a:spAutoFit/>
            </a:bodyPr>
            <a:lstStyle/>
            <a:p>
              <a:pPr algn="ctr"/>
              <a:r>
                <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rPr>
                <a:t>酒驾的处罚</a:t>
              </a:r>
              <a:endPar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gr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800" decel="100000"/>
                                        <p:tgtEl>
                                          <p:spTgt spid="13"/>
                                        </p:tgtEl>
                                      </p:cBhvr>
                                    </p:animEffect>
                                    <p:anim calcmode="lin" valueType="num">
                                      <p:cBhvr>
                                        <p:cTn id="26" dur="800" decel="100000" fill="hold"/>
                                        <p:tgtEl>
                                          <p:spTgt spid="13"/>
                                        </p:tgtEl>
                                        <p:attrNameLst>
                                          <p:attrName>style.rotation</p:attrName>
                                        </p:attrNameLst>
                                      </p:cBhvr>
                                      <p:tavLst>
                                        <p:tav tm="0">
                                          <p:val>
                                            <p:fltVal val="-90"/>
                                          </p:val>
                                        </p:tav>
                                        <p:tav tm="100000">
                                          <p:val>
                                            <p:fltVal val="0"/>
                                          </p:val>
                                        </p:tav>
                                      </p:tavLst>
                                    </p:anim>
                                    <p:anim calcmode="lin" valueType="num">
                                      <p:cBhvr>
                                        <p:cTn id="27" dur="800" decel="100000" fill="hold"/>
                                        <p:tgtEl>
                                          <p:spTgt spid="13"/>
                                        </p:tgtEl>
                                        <p:attrNameLst>
                                          <p:attrName>ppt_x</p:attrName>
                                        </p:attrNameLst>
                                      </p:cBhvr>
                                      <p:tavLst>
                                        <p:tav tm="0">
                                          <p:val>
                                            <p:strVal val="#ppt_x+0.4"/>
                                          </p:val>
                                        </p:tav>
                                        <p:tav tm="100000">
                                          <p:val>
                                            <p:strVal val="#ppt_x-0.05"/>
                                          </p:val>
                                        </p:tav>
                                      </p:tavLst>
                                    </p:anim>
                                    <p:anim calcmode="lin" valueType="num">
                                      <p:cBhvr>
                                        <p:cTn id="28" dur="800" decel="100000" fill="hold"/>
                                        <p:tgtEl>
                                          <p:spTgt spid="1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PA-组合 18"/>
          <p:cNvGrpSpPr/>
          <p:nvPr>
            <p:custDataLst>
              <p:tags r:id="rId1"/>
            </p:custDataLst>
          </p:nvPr>
        </p:nvGrpSpPr>
        <p:grpSpPr>
          <a:xfrm>
            <a:off x="416560" y="128270"/>
            <a:ext cx="4305300" cy="911860"/>
            <a:chOff x="9274" y="7633"/>
            <a:chExt cx="6780" cy="1436"/>
          </a:xfrm>
        </p:grpSpPr>
        <p:sp>
          <p:nvSpPr>
            <p:cNvPr id="45" name="PA-文本框 44"/>
            <p:cNvSpPr txBox="1"/>
            <p:nvPr>
              <p:custDataLst>
                <p:tags r:id="rId2"/>
              </p:custDataLst>
            </p:nvPr>
          </p:nvSpPr>
          <p:spPr>
            <a:xfrm>
              <a:off x="10662" y="7817"/>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赌博、酒驾问题</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6" name="PA-文本框 8"/>
            <p:cNvSpPr txBox="1"/>
            <p:nvPr>
              <p:custDataLst>
                <p:tags r:id="rId3"/>
              </p:custDataLst>
            </p:nvPr>
          </p:nvSpPr>
          <p:spPr bwMode="auto">
            <a:xfrm>
              <a:off x="10662" y="8542"/>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sp>
          <p:nvSpPr>
            <p:cNvPr id="18" name="PA-文本框 15"/>
            <p:cNvSpPr txBox="1">
              <a:spLocks noChangeArrowheads="1"/>
            </p:cNvSpPr>
            <p:nvPr>
              <p:custDataLst>
                <p:tags r:id="rId4"/>
              </p:custDataLst>
            </p:nvPr>
          </p:nvSpPr>
          <p:spPr bwMode="auto">
            <a:xfrm>
              <a:off x="9274" y="7633"/>
              <a:ext cx="1434"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05</a:t>
              </a:r>
              <a:endParaRPr lang="en-US" altLang="zh-CN" sz="5335" dirty="0">
                <a:solidFill>
                  <a:schemeClr val="bg1"/>
                </a:solidFill>
                <a:latin typeface="Impact" panose="020B0806030902050204" pitchFamily="34" charset="0"/>
              </a:endParaRPr>
            </a:p>
          </p:txBody>
        </p:sp>
      </p:grpSp>
      <p:grpSp>
        <p:nvGrpSpPr>
          <p:cNvPr id="13" name="PA-组合 12"/>
          <p:cNvGrpSpPr/>
          <p:nvPr>
            <p:custDataLst>
              <p:tags r:id="rId5"/>
            </p:custDataLst>
          </p:nvPr>
        </p:nvGrpSpPr>
        <p:grpSpPr>
          <a:xfrm>
            <a:off x="721360" y="1362075"/>
            <a:ext cx="8569325" cy="4666614"/>
            <a:chOff x="1185" y="2945"/>
            <a:chExt cx="13495" cy="7349"/>
          </a:xfrm>
        </p:grpSpPr>
        <p:grpSp>
          <p:nvGrpSpPr>
            <p:cNvPr id="36" name="组合 35"/>
            <p:cNvGrpSpPr/>
            <p:nvPr/>
          </p:nvGrpSpPr>
          <p:grpSpPr>
            <a:xfrm>
              <a:off x="1185" y="2945"/>
              <a:ext cx="13495" cy="7349"/>
              <a:chOff x="2297723" y="1258909"/>
              <a:chExt cx="7753886" cy="2932864"/>
            </a:xfrm>
          </p:grpSpPr>
          <p:sp>
            <p:nvSpPr>
              <p:cNvPr id="38" name="PA-矩形 37"/>
              <p:cNvSpPr/>
              <p:nvPr>
                <p:custDataLst>
                  <p:tags r:id="rId6"/>
                </p:custDataLst>
              </p:nvPr>
            </p:nvSpPr>
            <p:spPr>
              <a:xfrm>
                <a:off x="2297723" y="1258909"/>
                <a:ext cx="7753886" cy="2932864"/>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矩形 38"/>
              <p:cNvSpPr/>
              <p:nvPr>
                <p:custDataLst>
                  <p:tags r:id="rId7"/>
                </p:custDataLst>
              </p:nvPr>
            </p:nvSpPr>
            <p:spPr>
              <a:xfrm>
                <a:off x="2297723" y="1258909"/>
                <a:ext cx="7753886" cy="5619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PA-文本框 5"/>
            <p:cNvSpPr txBox="1"/>
            <p:nvPr>
              <p:custDataLst>
                <p:tags r:id="rId8"/>
              </p:custDataLst>
            </p:nvPr>
          </p:nvSpPr>
          <p:spPr>
            <a:xfrm>
              <a:off x="1608" y="4437"/>
              <a:ext cx="12649" cy="5378"/>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     </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醉酒驾驶机动车的，由公安机关交通管理部门约束至酒醒，吊销机动车驾驶证，依法追究刑事责任；五年内不得重新取得机动车驾驶证。</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      醉酒驾驶营运机动车的，由公安机关交通管理部门约束至酒醒，吊销机动车驾驶证，依法追究刑事责任；十年内不得重新取得机动车驾驶证，重新取得机动车驾驶证后，不得驾驶营运机动车。</a:t>
              </a:r>
              <a:b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b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      饮酒后或者醉酒驾驶机动车发生重大交通事故，构成犯罪的，依法追究刑事责任，并由公安机关交通管理部门吊销机动车驾驶证，终生不得重新取得机动车驾驶证。</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中华人民共和国刑法修正案（八）</a:t>
              </a:r>
              <a:r>
                <a:rPr lang="en-US" altLang="zh-CN"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a:t>
              </a: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：“在道路上驾驶机动车追逐竞驶，情节恶劣的，或者在道路上醉酒驾驶机动车的，处拘役，并处罚金。”</a:t>
              </a:r>
              <a:endPar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10" name="PA-文本框 7"/>
            <p:cNvSpPr txBox="1"/>
            <p:nvPr>
              <p:custDataLst>
                <p:tags r:id="rId9"/>
              </p:custDataLst>
            </p:nvPr>
          </p:nvSpPr>
          <p:spPr>
            <a:xfrm>
              <a:off x="6074" y="3238"/>
              <a:ext cx="3088" cy="822"/>
            </a:xfrm>
            <a:prstGeom prst="rect">
              <a:avLst/>
            </a:prstGeom>
            <a:noFill/>
          </p:spPr>
          <p:txBody>
            <a:bodyPr wrap="none" rtlCol="0">
              <a:spAutoFit/>
            </a:bodyPr>
            <a:lstStyle/>
            <a:p>
              <a:pPr algn="ctr"/>
              <a:r>
                <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sym typeface="+mn-ea"/>
                </a:rPr>
                <a:t>醉驾的处罚</a:t>
              </a:r>
              <a:endParaRPr lang="zh-CN" altLang="en-US" sz="28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grpSp>
      <p:pic>
        <p:nvPicPr>
          <p:cNvPr id="3" name="PA-图片 2"/>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8891905" y="3557905"/>
            <a:ext cx="3300095" cy="3300095"/>
          </a:xfrm>
          <a:prstGeom prst="rect">
            <a:avLst/>
          </a:prstGeom>
          <a:ln>
            <a:noFill/>
          </a:ln>
          <a:effectLst>
            <a:outerShdw blurRad="292100" dist="139700" dir="2700000" algn="tl" rotWithShape="0">
              <a:srgbClr val="333333">
                <a:alpha val="65000"/>
              </a:srgbClr>
            </a:outerShdw>
          </a:effectLst>
        </p:spPr>
      </p:pic>
    </p:spTree>
    <p:custDataLst>
      <p:tags r:id="rId1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1"/>
          <p:cNvSpPr/>
          <p:nvPr>
            <p:custDataLst>
              <p:tags r:id="rId1"/>
            </p:custDataLst>
          </p:nvPr>
        </p:nvSpPr>
        <p:spPr>
          <a:xfrm>
            <a:off x="0" y="1301750"/>
            <a:ext cx="12191365" cy="4398010"/>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A-图片 3" descr="51miz-E1088628-8CCBA223_看图王"/>
          <p:cNvPicPr>
            <a:picLocks noChangeAspect="1"/>
          </p:cNvPicPr>
          <p:nvPr>
            <p:custDataLst>
              <p:tags r:id="rId2"/>
            </p:custDataLst>
          </p:nvPr>
        </p:nvPicPr>
        <p:blipFill>
          <a:blip r:embed="rId3"/>
          <a:stretch>
            <a:fillRect/>
          </a:stretch>
        </p:blipFill>
        <p:spPr>
          <a:xfrm>
            <a:off x="6150610" y="2420620"/>
            <a:ext cx="5625465" cy="3883025"/>
          </a:xfrm>
          <a:prstGeom prst="rect">
            <a:avLst/>
          </a:prstGeom>
        </p:spPr>
      </p:pic>
      <p:sp>
        <p:nvSpPr>
          <p:cNvPr id="5" name="PA-文本框 4"/>
          <p:cNvSpPr txBox="1"/>
          <p:nvPr>
            <p:custDataLst>
              <p:tags r:id="rId4"/>
            </p:custDataLst>
          </p:nvPr>
        </p:nvSpPr>
        <p:spPr>
          <a:xfrm>
            <a:off x="1062990" y="2505075"/>
            <a:ext cx="6583680" cy="1198880"/>
          </a:xfrm>
          <a:prstGeom prst="rect">
            <a:avLst/>
          </a:prstGeom>
          <a:noFill/>
        </p:spPr>
        <p:txBody>
          <a:bodyPr wrap="none" rtlCol="0" anchor="t">
            <a:spAutoFit/>
          </a:bodyPr>
          <a:lstStyle/>
          <a:p>
            <a:pPr>
              <a:lnSpc>
                <a:spcPct val="100000"/>
              </a:lnSpc>
            </a:pPr>
            <a:r>
              <a:rPr lang="zh-CN" altLang="en-US" sz="7200">
                <a:solidFill>
                  <a:schemeClr val="bg1"/>
                </a:solidFill>
                <a:latin typeface="华康新综艺体W7" panose="040B0709000000000000" charset="-122"/>
                <a:ea typeface="华康新综艺体W7" panose="040B0709000000000000" charset="-122"/>
              </a:rPr>
              <a:t>感谢您的聆听！</a:t>
            </a:r>
            <a:endParaRPr lang="zh-CN" altLang="en-US" sz="7200">
              <a:solidFill>
                <a:schemeClr val="bg1"/>
              </a:solidFill>
              <a:latin typeface="华康新综艺体W7" panose="040B0709000000000000" charset="-122"/>
              <a:ea typeface="华康新综艺体W7" panose="040B0709000000000000" charset="-122"/>
            </a:endParaRPr>
          </a:p>
        </p:txBody>
      </p:sp>
      <p:sp>
        <p:nvSpPr>
          <p:cNvPr id="6" name="PA-文本框 5"/>
          <p:cNvSpPr txBox="1"/>
          <p:nvPr>
            <p:custDataLst>
              <p:tags r:id="rId5"/>
            </p:custDataLst>
          </p:nvPr>
        </p:nvSpPr>
        <p:spPr>
          <a:xfrm>
            <a:off x="1062990" y="3703955"/>
            <a:ext cx="5782310" cy="368300"/>
          </a:xfrm>
          <a:prstGeom prst="rect">
            <a:avLst/>
          </a:prstGeom>
          <a:noFill/>
        </p:spPr>
        <p:txBody>
          <a:bodyPr wrap="square" rtlCol="0" anchor="t">
            <a:spAutoFit/>
          </a:bodyPr>
          <a:lstStyle/>
          <a:p>
            <a:pPr algn="dist"/>
            <a:r>
              <a:rPr lang="zh-CN" altLang="en-US" cap="all">
                <a:solidFill>
                  <a:schemeClr val="bg1"/>
                </a:solidFill>
                <a:uFillTx/>
              </a:rPr>
              <a:t>Thank you for listening!</a:t>
            </a:r>
            <a:endParaRPr lang="zh-CN" altLang="en-US" cap="all">
              <a:solidFill>
                <a:schemeClr val="bg1"/>
              </a:solidFill>
              <a:uFillTx/>
            </a:endParaRPr>
          </a:p>
        </p:txBody>
      </p:sp>
      <p:sp>
        <p:nvSpPr>
          <p:cNvPr id="8" name="PA-文本框 7"/>
          <p:cNvSpPr txBox="1"/>
          <p:nvPr>
            <p:custDataLst>
              <p:tags r:id="rId6"/>
            </p:custDataLst>
          </p:nvPr>
        </p:nvSpPr>
        <p:spPr>
          <a:xfrm>
            <a:off x="1062673" y="2021563"/>
            <a:ext cx="6924672" cy="398780"/>
          </a:xfrm>
          <a:prstGeom prst="rect">
            <a:avLst/>
          </a:prstGeom>
          <a:noFill/>
        </p:spPr>
        <p:txBody>
          <a:bodyPr wrap="square" rtlCol="0">
            <a:spAutoFit/>
          </a:bodyPr>
          <a:lstStyle/>
          <a:p>
            <a:pPr algn="dist"/>
            <a:r>
              <a:rPr lang="zh-CN" altLang="en-US" sz="2000" dirty="0">
                <a:solidFill>
                  <a:schemeClr val="bg1"/>
                </a:solidFill>
                <a:effectLst/>
                <a:latin typeface="微软雅黑" panose="020B0503020204020204" charset="-122"/>
                <a:ea typeface="微软雅黑" panose="020B0503020204020204" charset="-122"/>
                <a:cs typeface="微软雅黑" panose="020B0503020204020204" charset="-122"/>
              </a:rPr>
              <a:t>学习立法</a:t>
            </a:r>
            <a:r>
              <a:rPr lang="en-US" altLang="zh-CN" sz="2000" dirty="0">
                <a:solidFill>
                  <a:schemeClr val="bg1"/>
                </a:solidFill>
                <a:effectLst/>
                <a:latin typeface="微软雅黑" panose="020B0503020204020204" charset="-122"/>
                <a:ea typeface="微软雅黑" panose="020B0503020204020204" charset="-122"/>
                <a:cs typeface="微软雅黑" panose="020B0503020204020204" charset="-122"/>
              </a:rPr>
              <a:t>/</a:t>
            </a:r>
            <a:r>
              <a:rPr lang="zh-CN" altLang="en-US" sz="2000" dirty="0">
                <a:solidFill>
                  <a:schemeClr val="bg1"/>
                </a:solidFill>
                <a:effectLst/>
                <a:latin typeface="微软雅黑" panose="020B0503020204020204" charset="-122"/>
                <a:ea typeface="微软雅黑" panose="020B0503020204020204" charset="-122"/>
                <a:cs typeface="微软雅黑" panose="020B0503020204020204" charset="-122"/>
              </a:rPr>
              <a:t>懂法明理</a:t>
            </a:r>
            <a:r>
              <a:rPr lang="en-US" altLang="zh-CN" sz="2000" dirty="0">
                <a:solidFill>
                  <a:schemeClr val="bg1"/>
                </a:solidFill>
                <a:effectLst/>
                <a:latin typeface="微软雅黑" panose="020B0503020204020204" charset="-122"/>
                <a:ea typeface="微软雅黑" panose="020B0503020204020204" charset="-122"/>
                <a:cs typeface="微软雅黑" panose="020B0503020204020204" charset="-122"/>
              </a:rPr>
              <a:t>/</a:t>
            </a:r>
            <a:r>
              <a:rPr lang="zh-CN" altLang="en-US" sz="2000" dirty="0">
                <a:solidFill>
                  <a:schemeClr val="bg1"/>
                </a:solidFill>
                <a:effectLst/>
                <a:latin typeface="微软雅黑" panose="020B0503020204020204" charset="-122"/>
                <a:ea typeface="微软雅黑" panose="020B0503020204020204" charset="-122"/>
                <a:cs typeface="微软雅黑" panose="020B0503020204020204" charset="-122"/>
              </a:rPr>
              <a:t>守法尚诚</a:t>
            </a:r>
            <a:endParaRPr lang="zh-CN" altLang="en-US" sz="2000" dirty="0">
              <a:solidFill>
                <a:schemeClr val="bg1"/>
              </a:solidFill>
              <a:effectLst/>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1"/>
            </p:custDataLst>
          </p:nvPr>
        </p:nvGrpSpPr>
        <p:grpSpPr>
          <a:xfrm>
            <a:off x="283210" y="137795"/>
            <a:ext cx="4326255" cy="913130"/>
            <a:chOff x="9241" y="2314"/>
            <a:chExt cx="6813" cy="1438"/>
          </a:xfrm>
        </p:grpSpPr>
        <p:sp>
          <p:nvSpPr>
            <p:cNvPr id="15" name="PA-文本框 14"/>
            <p:cNvSpPr txBox="1"/>
            <p:nvPr>
              <p:custDataLst>
                <p:tags r:id="rId2"/>
              </p:custDataLst>
            </p:nvPr>
          </p:nvSpPr>
          <p:spPr>
            <a:xfrm>
              <a:off x="10662" y="2398"/>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民间借贷的知识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6" name="PA-文本框 15"/>
            <p:cNvSpPr txBox="1">
              <a:spLocks noChangeArrowheads="1"/>
            </p:cNvSpPr>
            <p:nvPr>
              <p:custDataLst>
                <p:tags r:id="rId3"/>
              </p:custDataLst>
            </p:nvPr>
          </p:nvSpPr>
          <p:spPr bwMode="auto">
            <a:xfrm>
              <a:off x="9241" y="2314"/>
              <a:ext cx="127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01</a:t>
              </a:r>
              <a:endParaRPr lang="en-US" altLang="zh-CN" sz="5335" dirty="0">
                <a:solidFill>
                  <a:schemeClr val="bg1"/>
                </a:solidFill>
                <a:latin typeface="Impact" panose="020B0806030902050204" pitchFamily="34" charset="0"/>
              </a:endParaRPr>
            </a:p>
          </p:txBody>
        </p:sp>
        <p:sp>
          <p:nvSpPr>
            <p:cNvPr id="5" name="PA-文本框 8"/>
            <p:cNvSpPr txBox="1"/>
            <p:nvPr>
              <p:custDataLst>
                <p:tags r:id="rId4"/>
              </p:custDataLst>
            </p:nvPr>
          </p:nvSpPr>
          <p:spPr bwMode="auto">
            <a:xfrm>
              <a:off x="10662" y="3123"/>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
        <p:nvSpPr>
          <p:cNvPr id="25" name="PA-文本框 24"/>
          <p:cNvSpPr txBox="1"/>
          <p:nvPr>
            <p:custDataLst>
              <p:tags r:id="rId5"/>
            </p:custDataLst>
          </p:nvPr>
        </p:nvSpPr>
        <p:spPr>
          <a:xfrm>
            <a:off x="1010285" y="1959610"/>
            <a:ext cx="3141980" cy="521970"/>
          </a:xfrm>
          <a:prstGeom prst="rect">
            <a:avLst/>
          </a:prstGeom>
          <a:noFill/>
        </p:spPr>
        <p:txBody>
          <a:bodyPr wrap="square" rtlCol="0">
            <a:spAutoFit/>
          </a:bodyPr>
          <a:lstStyle/>
          <a:p>
            <a:pPr algn="l"/>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什么是民间借贷？</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27" name="PA-文本框 26"/>
          <p:cNvSpPr txBox="1"/>
          <p:nvPr>
            <p:custDataLst>
              <p:tags r:id="rId6"/>
            </p:custDataLst>
          </p:nvPr>
        </p:nvSpPr>
        <p:spPr>
          <a:xfrm>
            <a:off x="1010285" y="2602230"/>
            <a:ext cx="5432425" cy="3046095"/>
          </a:xfrm>
          <a:prstGeom prst="rect">
            <a:avLst/>
          </a:prstGeom>
          <a:noFill/>
        </p:spPr>
        <p:txBody>
          <a:bodyPr wrap="square" rtlCol="0">
            <a:spAutoFit/>
          </a:bodyPr>
          <a:lstStyle/>
          <a:p>
            <a:pPr>
              <a:lnSpc>
                <a:spcPct val="200000"/>
              </a:lnSpc>
            </a:pP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民间借贷是指公民之间、公民与法人之间、公民与其他组织之间的借贷，是除了金融机构贷款以外发生在公民之间、公民与其他企业及其他组织之间的借贷。</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民间借贷类似于借款合同，双方当事人通过平等的、自由的协商来确定合同的内容，包括贷款的数额、利息、还款时间以及违约责任等，是一种民事法律行为。</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6" name="PA-图片 5" descr="51miz-E259846-0F2D8569_看图王"/>
          <p:cNvPicPr>
            <a:picLocks noChangeAspect="1"/>
          </p:cNvPicPr>
          <p:nvPr>
            <p:custDataLst>
              <p:tags r:id="rId7"/>
            </p:custDataLst>
          </p:nvPr>
        </p:nvPicPr>
        <p:blipFill>
          <a:blip r:embed="rId8"/>
          <a:stretch>
            <a:fillRect/>
          </a:stretch>
        </p:blipFill>
        <p:spPr>
          <a:xfrm>
            <a:off x="6442710" y="1959610"/>
            <a:ext cx="5283200" cy="368935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800" decel="100000"/>
                                        <p:tgtEl>
                                          <p:spTgt spid="25"/>
                                        </p:tgtEl>
                                      </p:cBhvr>
                                    </p:animEffect>
                                    <p:anim calcmode="lin" valueType="num">
                                      <p:cBhvr>
                                        <p:cTn id="17" dur="800" decel="100000" fill="hold"/>
                                        <p:tgtEl>
                                          <p:spTgt spid="25"/>
                                        </p:tgtEl>
                                        <p:attrNameLst>
                                          <p:attrName>style.rotation</p:attrName>
                                        </p:attrNameLst>
                                      </p:cBhvr>
                                      <p:tavLst>
                                        <p:tav tm="0">
                                          <p:val>
                                            <p:fltVal val="-90"/>
                                          </p:val>
                                        </p:tav>
                                        <p:tav tm="100000">
                                          <p:val>
                                            <p:fltVal val="0"/>
                                          </p:val>
                                        </p:tav>
                                      </p:tavLst>
                                    </p:anim>
                                    <p:anim calcmode="lin" valueType="num">
                                      <p:cBhvr>
                                        <p:cTn id="18" dur="800" decel="100000" fill="hold"/>
                                        <p:tgtEl>
                                          <p:spTgt spid="25"/>
                                        </p:tgtEl>
                                        <p:attrNameLst>
                                          <p:attrName>ppt_x</p:attrName>
                                        </p:attrNameLst>
                                      </p:cBhvr>
                                      <p:tavLst>
                                        <p:tav tm="0">
                                          <p:val>
                                            <p:strVal val="#ppt_x+0.4"/>
                                          </p:val>
                                        </p:tav>
                                        <p:tav tm="100000">
                                          <p:val>
                                            <p:strVal val="#ppt_x-0.05"/>
                                          </p:val>
                                        </p:tav>
                                      </p:tavLst>
                                    </p:anim>
                                    <p:anim calcmode="lin" valueType="num">
                                      <p:cBhvr>
                                        <p:cTn id="19" dur="800" decel="100000" fill="hold"/>
                                        <p:tgtEl>
                                          <p:spTgt spid="2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800" decel="100000"/>
                                        <p:tgtEl>
                                          <p:spTgt spid="27"/>
                                        </p:tgtEl>
                                      </p:cBhvr>
                                    </p:animEffect>
                                    <p:anim calcmode="lin" valueType="num">
                                      <p:cBhvr>
                                        <p:cTn id="26" dur="800" decel="100000" fill="hold"/>
                                        <p:tgtEl>
                                          <p:spTgt spid="27"/>
                                        </p:tgtEl>
                                        <p:attrNameLst>
                                          <p:attrName>style.rotation</p:attrName>
                                        </p:attrNameLst>
                                      </p:cBhvr>
                                      <p:tavLst>
                                        <p:tav tm="0">
                                          <p:val>
                                            <p:fltVal val="-90"/>
                                          </p:val>
                                        </p:tav>
                                        <p:tav tm="100000">
                                          <p:val>
                                            <p:fltVal val="0"/>
                                          </p:val>
                                        </p:tav>
                                      </p:tavLst>
                                    </p:anim>
                                    <p:anim calcmode="lin" valueType="num">
                                      <p:cBhvr>
                                        <p:cTn id="27" dur="800" decel="100000" fill="hold"/>
                                        <p:tgtEl>
                                          <p:spTgt spid="27"/>
                                        </p:tgtEl>
                                        <p:attrNameLst>
                                          <p:attrName>ppt_x</p:attrName>
                                        </p:attrNameLst>
                                      </p:cBhvr>
                                      <p:tavLst>
                                        <p:tav tm="0">
                                          <p:val>
                                            <p:strVal val="#ppt_x+0.4"/>
                                          </p:val>
                                        </p:tav>
                                        <p:tav tm="100000">
                                          <p:val>
                                            <p:strVal val="#ppt_x-0.05"/>
                                          </p:val>
                                        </p:tav>
                                      </p:tavLst>
                                    </p:anim>
                                    <p:anim calcmode="lin" valueType="num">
                                      <p:cBhvr>
                                        <p:cTn id="28" dur="800" decel="100000" fill="hold"/>
                                        <p:tgtEl>
                                          <p:spTgt spid="2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27" grpId="0"/>
      <p:bldP spid="2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1"/>
            </p:custDataLst>
          </p:nvPr>
        </p:nvGrpSpPr>
        <p:grpSpPr>
          <a:xfrm>
            <a:off x="283210" y="137795"/>
            <a:ext cx="4326255" cy="913130"/>
            <a:chOff x="9241" y="2314"/>
            <a:chExt cx="6813" cy="1438"/>
          </a:xfrm>
        </p:grpSpPr>
        <p:sp>
          <p:nvSpPr>
            <p:cNvPr id="15" name="PA-文本框 14"/>
            <p:cNvSpPr txBox="1"/>
            <p:nvPr>
              <p:custDataLst>
                <p:tags r:id="rId2"/>
              </p:custDataLst>
            </p:nvPr>
          </p:nvSpPr>
          <p:spPr>
            <a:xfrm>
              <a:off x="10662" y="2398"/>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民间借贷的知识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6" name="PA-文本框 15"/>
            <p:cNvSpPr txBox="1">
              <a:spLocks noChangeArrowheads="1"/>
            </p:cNvSpPr>
            <p:nvPr>
              <p:custDataLst>
                <p:tags r:id="rId3"/>
              </p:custDataLst>
            </p:nvPr>
          </p:nvSpPr>
          <p:spPr bwMode="auto">
            <a:xfrm>
              <a:off x="9241" y="2314"/>
              <a:ext cx="127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01</a:t>
              </a:r>
              <a:endParaRPr lang="en-US" altLang="zh-CN" sz="5335" dirty="0">
                <a:solidFill>
                  <a:schemeClr val="bg1"/>
                </a:solidFill>
                <a:latin typeface="Impact" panose="020B0806030902050204" pitchFamily="34" charset="0"/>
              </a:endParaRPr>
            </a:p>
          </p:txBody>
        </p:sp>
        <p:sp>
          <p:nvSpPr>
            <p:cNvPr id="5" name="PA-文本框 8"/>
            <p:cNvSpPr txBox="1"/>
            <p:nvPr>
              <p:custDataLst>
                <p:tags r:id="rId4"/>
              </p:custDataLst>
            </p:nvPr>
          </p:nvSpPr>
          <p:spPr bwMode="auto">
            <a:xfrm>
              <a:off x="10662" y="3123"/>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
        <p:nvSpPr>
          <p:cNvPr id="25" name="PA-文本框 24"/>
          <p:cNvSpPr txBox="1"/>
          <p:nvPr>
            <p:custDataLst>
              <p:tags r:id="rId5"/>
            </p:custDataLst>
          </p:nvPr>
        </p:nvSpPr>
        <p:spPr>
          <a:xfrm>
            <a:off x="789940" y="2376170"/>
            <a:ext cx="4531360" cy="521970"/>
          </a:xfrm>
          <a:prstGeom prst="rect">
            <a:avLst/>
          </a:prstGeom>
          <a:noFill/>
        </p:spPr>
        <p:txBody>
          <a:bodyPr wrap="square" rtlCol="0">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民间借贷涉及的法律规定</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27" name="PA-文本框 26"/>
          <p:cNvSpPr txBox="1"/>
          <p:nvPr>
            <p:custDataLst>
              <p:tags r:id="rId6"/>
            </p:custDataLst>
          </p:nvPr>
        </p:nvSpPr>
        <p:spPr>
          <a:xfrm>
            <a:off x="789940" y="2788920"/>
            <a:ext cx="5843905" cy="2245360"/>
          </a:xfrm>
          <a:prstGeom prst="rect">
            <a:avLst/>
          </a:prstGeom>
          <a:noFill/>
        </p:spPr>
        <p:txBody>
          <a:bodyPr wrap="square" rtlCol="0">
            <a:spAutoFit/>
          </a:bodyPr>
          <a:lstStyle/>
          <a:p>
            <a:pPr>
              <a:lnSpc>
                <a:spcPct val="200000"/>
              </a:lnSpc>
            </a:pPr>
            <a:r>
              <a:rPr lang="zh-CN" altLang="en-US" sz="2000" b="1"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民间借贷三种主体之间的组合：</a:t>
            </a:r>
            <a:endParaRPr lang="zh-CN" altLang="en-US" sz="2000" b="1"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endParaRPr>
          </a:p>
          <a:p>
            <a:pPr>
              <a:lnSpc>
                <a:spcPct val="2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个人与个人之间、企业与个人之间、企业与企业之间。</a:t>
            </a:r>
            <a:endParaRPr lang="zh-CN" altLang="en-US" b="1"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endParaRPr>
          </a:p>
          <a:p>
            <a:pPr>
              <a:lnSpc>
                <a:spcPct val="20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阿里巴巴普惠体 M" panose="00020600040101010101" pitchFamily="18" charset="-122"/>
                <a:sym typeface="+mn-ea"/>
              </a:rPr>
              <a:t>我国的法律对这三种组合所持的态度是不同的，接下来着重对第一种组合来给大家详细介绍。</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3" name="PA-图片 2" descr="51miz-E929537-9671D6A3_看图王"/>
          <p:cNvPicPr>
            <a:picLocks noChangeAspect="1"/>
          </p:cNvPicPr>
          <p:nvPr>
            <p:custDataLst>
              <p:tags r:id="rId7"/>
            </p:custDataLst>
          </p:nvPr>
        </p:nvPicPr>
        <p:blipFill>
          <a:blip r:embed="rId8"/>
          <a:srcRect t="12499" b="13298"/>
          <a:stretch>
            <a:fillRect/>
          </a:stretch>
        </p:blipFill>
        <p:spPr>
          <a:xfrm>
            <a:off x="6857365" y="2298065"/>
            <a:ext cx="4349750" cy="322770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800" decel="100000"/>
                                        <p:tgtEl>
                                          <p:spTgt spid="25"/>
                                        </p:tgtEl>
                                      </p:cBhvr>
                                    </p:animEffect>
                                    <p:anim calcmode="lin" valueType="num">
                                      <p:cBhvr>
                                        <p:cTn id="8" dur="800" decel="100000" fill="hold"/>
                                        <p:tgtEl>
                                          <p:spTgt spid="25"/>
                                        </p:tgtEl>
                                        <p:attrNameLst>
                                          <p:attrName>style.rotation</p:attrName>
                                        </p:attrNameLst>
                                      </p:cBhvr>
                                      <p:tavLst>
                                        <p:tav tm="0">
                                          <p:val>
                                            <p:fltVal val="-90"/>
                                          </p:val>
                                        </p:tav>
                                        <p:tav tm="100000">
                                          <p:val>
                                            <p:fltVal val="0"/>
                                          </p:val>
                                        </p:tav>
                                      </p:tavLst>
                                    </p:anim>
                                    <p:anim calcmode="lin" valueType="num">
                                      <p:cBhvr>
                                        <p:cTn id="9" dur="800" decel="100000" fill="hold"/>
                                        <p:tgtEl>
                                          <p:spTgt spid="25"/>
                                        </p:tgtEl>
                                        <p:attrNameLst>
                                          <p:attrName>ppt_x</p:attrName>
                                        </p:attrNameLst>
                                      </p:cBhvr>
                                      <p:tavLst>
                                        <p:tav tm="0">
                                          <p:val>
                                            <p:strVal val="#ppt_x+0.4"/>
                                          </p:val>
                                        </p:tav>
                                        <p:tav tm="100000">
                                          <p:val>
                                            <p:strVal val="#ppt_x-0.05"/>
                                          </p:val>
                                        </p:tav>
                                      </p:tavLst>
                                    </p:anim>
                                    <p:anim calcmode="lin" valueType="num">
                                      <p:cBhvr>
                                        <p:cTn id="10" dur="800" decel="100000" fill="hold"/>
                                        <p:tgtEl>
                                          <p:spTgt spid="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800" decel="100000"/>
                                        <p:tgtEl>
                                          <p:spTgt spid="10"/>
                                        </p:tgtEl>
                                      </p:cBhvr>
                                    </p:animEffect>
                                    <p:anim calcmode="lin" valueType="num">
                                      <p:cBhvr>
                                        <p:cTn id="17" dur="800" decel="100000" fill="hold"/>
                                        <p:tgtEl>
                                          <p:spTgt spid="10"/>
                                        </p:tgtEl>
                                        <p:attrNameLst>
                                          <p:attrName>style.rotation</p:attrName>
                                        </p:attrNameLst>
                                      </p:cBhvr>
                                      <p:tavLst>
                                        <p:tav tm="0">
                                          <p:val>
                                            <p:fltVal val="-90"/>
                                          </p:val>
                                        </p:tav>
                                        <p:tav tm="100000">
                                          <p:val>
                                            <p:fltVal val="0"/>
                                          </p:val>
                                        </p:tav>
                                      </p:tavLst>
                                    </p:anim>
                                    <p:anim calcmode="lin" valueType="num">
                                      <p:cBhvr>
                                        <p:cTn id="18" dur="800" decel="100000" fill="hold"/>
                                        <p:tgtEl>
                                          <p:spTgt spid="10"/>
                                        </p:tgtEl>
                                        <p:attrNameLst>
                                          <p:attrName>ppt_x</p:attrName>
                                        </p:attrNameLst>
                                      </p:cBhvr>
                                      <p:tavLst>
                                        <p:tav tm="0">
                                          <p:val>
                                            <p:strVal val="#ppt_x+0.4"/>
                                          </p:val>
                                        </p:tav>
                                        <p:tav tm="100000">
                                          <p:val>
                                            <p:strVal val="#ppt_x-0.05"/>
                                          </p:val>
                                        </p:tav>
                                      </p:tavLst>
                                    </p:anim>
                                    <p:anim calcmode="lin" valueType="num">
                                      <p:cBhvr>
                                        <p:cTn id="19" dur="800" decel="100000" fill="hold"/>
                                        <p:tgtEl>
                                          <p:spTgt spid="1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800" decel="100000"/>
                                        <p:tgtEl>
                                          <p:spTgt spid="25"/>
                                        </p:tgtEl>
                                      </p:cBhvr>
                                    </p:animEffect>
                                    <p:anim calcmode="lin" valueType="num">
                                      <p:cBhvr>
                                        <p:cTn id="26" dur="800" decel="100000" fill="hold"/>
                                        <p:tgtEl>
                                          <p:spTgt spid="25"/>
                                        </p:tgtEl>
                                        <p:attrNameLst>
                                          <p:attrName>style.rotation</p:attrName>
                                        </p:attrNameLst>
                                      </p:cBhvr>
                                      <p:tavLst>
                                        <p:tav tm="0">
                                          <p:val>
                                            <p:fltVal val="-90"/>
                                          </p:val>
                                        </p:tav>
                                        <p:tav tm="100000">
                                          <p:val>
                                            <p:fltVal val="0"/>
                                          </p:val>
                                        </p:tav>
                                      </p:tavLst>
                                    </p:anim>
                                    <p:anim calcmode="lin" valueType="num">
                                      <p:cBhvr>
                                        <p:cTn id="27" dur="800" decel="100000" fill="hold"/>
                                        <p:tgtEl>
                                          <p:spTgt spid="25"/>
                                        </p:tgtEl>
                                        <p:attrNameLst>
                                          <p:attrName>ppt_x</p:attrName>
                                        </p:attrNameLst>
                                      </p:cBhvr>
                                      <p:tavLst>
                                        <p:tav tm="0">
                                          <p:val>
                                            <p:strVal val="#ppt_x+0.4"/>
                                          </p:val>
                                        </p:tav>
                                        <p:tav tm="100000">
                                          <p:val>
                                            <p:strVal val="#ppt_x-0.05"/>
                                          </p:val>
                                        </p:tav>
                                      </p:tavLst>
                                    </p:anim>
                                    <p:anim calcmode="lin" valueType="num">
                                      <p:cBhvr>
                                        <p:cTn id="28" dur="800" decel="100000" fill="hold"/>
                                        <p:tgtEl>
                                          <p:spTgt spid="2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1"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800" decel="100000"/>
                                        <p:tgtEl>
                                          <p:spTgt spid="27"/>
                                        </p:tgtEl>
                                      </p:cBhvr>
                                    </p:animEffect>
                                    <p:anim calcmode="lin" valueType="num">
                                      <p:cBhvr>
                                        <p:cTn id="35" dur="800" decel="100000" fill="hold"/>
                                        <p:tgtEl>
                                          <p:spTgt spid="27"/>
                                        </p:tgtEl>
                                        <p:attrNameLst>
                                          <p:attrName>style.rotation</p:attrName>
                                        </p:attrNameLst>
                                      </p:cBhvr>
                                      <p:tavLst>
                                        <p:tav tm="0">
                                          <p:val>
                                            <p:fltVal val="-90"/>
                                          </p:val>
                                        </p:tav>
                                        <p:tav tm="100000">
                                          <p:val>
                                            <p:fltVal val="0"/>
                                          </p:val>
                                        </p:tav>
                                      </p:tavLst>
                                    </p:anim>
                                    <p:anim calcmode="lin" valueType="num">
                                      <p:cBhvr>
                                        <p:cTn id="36" dur="800" decel="100000" fill="hold"/>
                                        <p:tgtEl>
                                          <p:spTgt spid="27"/>
                                        </p:tgtEl>
                                        <p:attrNameLst>
                                          <p:attrName>ppt_x</p:attrName>
                                        </p:attrNameLst>
                                      </p:cBhvr>
                                      <p:tavLst>
                                        <p:tav tm="0">
                                          <p:val>
                                            <p:strVal val="#ppt_x+0.4"/>
                                          </p:val>
                                        </p:tav>
                                        <p:tav tm="100000">
                                          <p:val>
                                            <p:strVal val="#ppt_x-0.05"/>
                                          </p:val>
                                        </p:tav>
                                      </p:tavLst>
                                    </p:anim>
                                    <p:anim calcmode="lin" valueType="num">
                                      <p:cBhvr>
                                        <p:cTn id="37" dur="800" decel="100000" fill="hold"/>
                                        <p:tgtEl>
                                          <p:spTgt spid="2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800" decel="100000"/>
                                        <p:tgtEl>
                                          <p:spTgt spid="3"/>
                                        </p:tgtEl>
                                      </p:cBhvr>
                                    </p:animEffect>
                                    <p:anim calcmode="lin" valueType="num">
                                      <p:cBhvr>
                                        <p:cTn id="44" dur="800" decel="100000" fill="hold"/>
                                        <p:tgtEl>
                                          <p:spTgt spid="3"/>
                                        </p:tgtEl>
                                        <p:attrNameLst>
                                          <p:attrName>style.rotation</p:attrName>
                                        </p:attrNameLst>
                                      </p:cBhvr>
                                      <p:tavLst>
                                        <p:tav tm="0">
                                          <p:val>
                                            <p:fltVal val="-90"/>
                                          </p:val>
                                        </p:tav>
                                        <p:tav tm="100000">
                                          <p:val>
                                            <p:fltVal val="0"/>
                                          </p:val>
                                        </p:tav>
                                      </p:tavLst>
                                    </p:anim>
                                    <p:anim calcmode="lin" valueType="num">
                                      <p:cBhvr>
                                        <p:cTn id="45" dur="800" decel="100000" fill="hold"/>
                                        <p:tgtEl>
                                          <p:spTgt spid="3"/>
                                        </p:tgtEl>
                                        <p:attrNameLst>
                                          <p:attrName>ppt_x</p:attrName>
                                        </p:attrNameLst>
                                      </p:cBhvr>
                                      <p:tavLst>
                                        <p:tav tm="0">
                                          <p:val>
                                            <p:strVal val="#ppt_x+0.4"/>
                                          </p:val>
                                        </p:tav>
                                        <p:tav tm="100000">
                                          <p:val>
                                            <p:strVal val="#ppt_x-0.05"/>
                                          </p:val>
                                        </p:tav>
                                      </p:tavLst>
                                    </p:anim>
                                    <p:anim calcmode="lin" valueType="num">
                                      <p:cBhvr>
                                        <p:cTn id="46" dur="800" decel="100000" fill="hold"/>
                                        <p:tgtEl>
                                          <p:spTgt spid="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1"/>
            </p:custDataLst>
          </p:nvPr>
        </p:nvGrpSpPr>
        <p:grpSpPr>
          <a:xfrm>
            <a:off x="283210" y="137795"/>
            <a:ext cx="4326255" cy="913130"/>
            <a:chOff x="9241" y="2314"/>
            <a:chExt cx="6813" cy="1438"/>
          </a:xfrm>
        </p:grpSpPr>
        <p:sp>
          <p:nvSpPr>
            <p:cNvPr id="15" name="PA-文本框 14"/>
            <p:cNvSpPr txBox="1"/>
            <p:nvPr>
              <p:custDataLst>
                <p:tags r:id="rId2"/>
              </p:custDataLst>
            </p:nvPr>
          </p:nvSpPr>
          <p:spPr>
            <a:xfrm>
              <a:off x="10662" y="2398"/>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民间借贷的知识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6" name="PA-文本框 15"/>
            <p:cNvSpPr txBox="1">
              <a:spLocks noChangeArrowheads="1"/>
            </p:cNvSpPr>
            <p:nvPr>
              <p:custDataLst>
                <p:tags r:id="rId3"/>
              </p:custDataLst>
            </p:nvPr>
          </p:nvSpPr>
          <p:spPr bwMode="auto">
            <a:xfrm>
              <a:off x="9241" y="2314"/>
              <a:ext cx="127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01</a:t>
              </a:r>
              <a:endParaRPr lang="en-US" altLang="zh-CN" sz="5335" dirty="0">
                <a:solidFill>
                  <a:schemeClr val="bg1"/>
                </a:solidFill>
                <a:latin typeface="Impact" panose="020B0806030902050204" pitchFamily="34" charset="0"/>
              </a:endParaRPr>
            </a:p>
          </p:txBody>
        </p:sp>
        <p:sp>
          <p:nvSpPr>
            <p:cNvPr id="5" name="PA-文本框 8"/>
            <p:cNvSpPr txBox="1"/>
            <p:nvPr>
              <p:custDataLst>
                <p:tags r:id="rId4"/>
              </p:custDataLst>
            </p:nvPr>
          </p:nvSpPr>
          <p:spPr bwMode="auto">
            <a:xfrm>
              <a:off x="10662" y="3123"/>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
        <p:nvSpPr>
          <p:cNvPr id="4" name="PA-文本框 3"/>
          <p:cNvSpPr txBox="1"/>
          <p:nvPr>
            <p:custDataLst>
              <p:tags r:id="rId5"/>
            </p:custDataLst>
          </p:nvPr>
        </p:nvSpPr>
        <p:spPr>
          <a:xfrm>
            <a:off x="5297805" y="2289175"/>
            <a:ext cx="4759325" cy="521970"/>
          </a:xfrm>
          <a:prstGeom prst="rect">
            <a:avLst/>
          </a:prstGeom>
          <a:noFill/>
        </p:spPr>
        <p:txBody>
          <a:bodyPr wrap="square" rtlCol="0" anchor="t">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sym typeface="+mn-ea"/>
              </a:rPr>
              <a:t>个人之间的借贷何时生效</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6" name="PA-文本框 26"/>
          <p:cNvSpPr txBox="1"/>
          <p:nvPr>
            <p:custDataLst>
              <p:tags r:id="rId6"/>
            </p:custDataLst>
          </p:nvPr>
        </p:nvSpPr>
        <p:spPr>
          <a:xfrm>
            <a:off x="5297805" y="2810856"/>
            <a:ext cx="6191250" cy="1337945"/>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个人之间的借贷，我国</a:t>
            </a:r>
            <a:r>
              <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合同法</a:t>
            </a:r>
            <a:r>
              <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a:t>
            </a:r>
            <a:r>
              <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210</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条规定：自然人之间的借款合同，自贷款人提供借款时生效。从该条可知，个人之间的借款生效的条件是借款人收到贷款人的款项时生效。</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 name="PA-矩形 1"/>
          <p:cNvSpPr/>
          <p:nvPr>
            <p:custDataLst>
              <p:tags r:id="rId7"/>
            </p:custDataLst>
          </p:nvPr>
        </p:nvSpPr>
        <p:spPr>
          <a:xfrm>
            <a:off x="5297805" y="4511040"/>
            <a:ext cx="731520" cy="986155"/>
          </a:xfrm>
          <a:prstGeom prst="rect">
            <a:avLst/>
          </a:prstGeom>
          <a:solidFill>
            <a:srgbClr val="8E46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rPr>
              <a:t>提示</a:t>
            </a:r>
            <a:endParaRPr lang="zh-CN" altLang="en-US" sz="28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endParaRPr>
          </a:p>
        </p:txBody>
      </p:sp>
      <p:sp>
        <p:nvSpPr>
          <p:cNvPr id="8" name="PA-文本框 2"/>
          <p:cNvSpPr txBox="1"/>
          <p:nvPr>
            <p:custDataLst>
              <p:tags r:id="rId8"/>
            </p:custDataLst>
          </p:nvPr>
        </p:nvSpPr>
        <p:spPr>
          <a:xfrm>
            <a:off x="6225540" y="4513580"/>
            <a:ext cx="5438775" cy="922020"/>
          </a:xfrm>
          <a:prstGeom prst="rect">
            <a:avLst/>
          </a:prstGeom>
          <a:noFill/>
        </p:spPr>
        <p:txBody>
          <a:bodyPr wrap="square" rtlCol="0">
            <a:spAutoFit/>
          </a:bodyPr>
          <a:lstStyle/>
          <a:p>
            <a:pPr>
              <a:lnSpc>
                <a:spcPct val="150000"/>
              </a:lnSpc>
            </a:pPr>
            <a:r>
              <a:rPr lang="zh-CN" altLang="en-US" dirty="0">
                <a:solidFill>
                  <a:srgbClr val="542A21"/>
                </a:solidFill>
                <a:latin typeface="微软雅黑" panose="020B0503020204020204" charset="-122"/>
                <a:ea typeface="微软雅黑" panose="020B0503020204020204" charset="-122"/>
                <a:cs typeface="阿里巴巴普惠体 M" panose="00020600040101010101" pitchFamily="18" charset="-122"/>
              </a:rPr>
              <a:t>额度大的借款，需要证明已经提供了借款，必须通过银行转账的形式，法院需要提供银行转账凭证。</a:t>
            </a:r>
            <a:endParaRPr lang="zh-CN" altLang="en-US" dirty="0">
              <a:solidFill>
                <a:srgbClr val="542A21"/>
              </a:solidFill>
              <a:latin typeface="微软雅黑" panose="020B0503020204020204" charset="-122"/>
              <a:ea typeface="微软雅黑" panose="020B0503020204020204" charset="-122"/>
              <a:cs typeface="阿里巴巴普惠体 M" panose="00020600040101010101" pitchFamily="18" charset="-122"/>
            </a:endParaRPr>
          </a:p>
        </p:txBody>
      </p:sp>
      <p:pic>
        <p:nvPicPr>
          <p:cNvPr id="11" name="PA-图片 10" descr="51miz-E236876-2256A612_看图王"/>
          <p:cNvPicPr>
            <a:picLocks noChangeAspect="1"/>
          </p:cNvPicPr>
          <p:nvPr>
            <p:custDataLst>
              <p:tags r:id="rId9"/>
            </p:custDataLst>
          </p:nvPr>
        </p:nvPicPr>
        <p:blipFill>
          <a:blip r:embed="rId10"/>
          <a:stretch>
            <a:fillRect/>
          </a:stretch>
        </p:blipFill>
        <p:spPr>
          <a:xfrm>
            <a:off x="852805" y="2421890"/>
            <a:ext cx="4088765" cy="3288030"/>
          </a:xfrm>
          <a:prstGeom prst="rect">
            <a:avLst/>
          </a:prstGeom>
        </p:spPr>
      </p:pic>
      <p:cxnSp>
        <p:nvCxnSpPr>
          <p:cNvPr id="12" name="PA-直接连接符 11"/>
          <p:cNvCxnSpPr/>
          <p:nvPr>
            <p:custDataLst>
              <p:tags r:id="rId11"/>
            </p:custDataLst>
          </p:nvPr>
        </p:nvCxnSpPr>
        <p:spPr>
          <a:xfrm>
            <a:off x="5297805" y="4334510"/>
            <a:ext cx="6168390" cy="0"/>
          </a:xfrm>
          <a:prstGeom prst="line">
            <a:avLst/>
          </a:prstGeom>
          <a:ln w="12700">
            <a:solidFill>
              <a:srgbClr val="8E4638"/>
            </a:solidFill>
            <a:prstDash val="dash"/>
          </a:ln>
        </p:spPr>
        <p:style>
          <a:lnRef idx="1">
            <a:schemeClr val="accent1"/>
          </a:lnRef>
          <a:fillRef idx="0">
            <a:schemeClr val="accent1"/>
          </a:fillRef>
          <a:effectRef idx="0">
            <a:schemeClr val="accent1"/>
          </a:effectRef>
          <a:fontRef idx="minor">
            <a:schemeClr val="tx1"/>
          </a:fontRef>
        </p:style>
      </p:cxnSp>
      <p:sp>
        <p:nvSpPr>
          <p:cNvPr id="13" name="PA-文本框 26"/>
          <p:cNvSpPr txBox="1"/>
          <p:nvPr>
            <p:custDataLst>
              <p:tags r:id="rId12"/>
            </p:custDataLst>
          </p:nvPr>
        </p:nvSpPr>
        <p:spPr>
          <a:xfrm>
            <a:off x="5297805" y="2810856"/>
            <a:ext cx="6191250" cy="1337945"/>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个人之间的借贷，我国</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合同法</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210</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条规定：自然人之间的借款合同，自贷款人提供借款时生效。从该条可知，个人之间的借款生效的条件是借款人收到贷款人的款项时生效。</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4" name="PA-文本框 26"/>
          <p:cNvSpPr txBox="1"/>
          <p:nvPr>
            <p:custDataLst>
              <p:tags r:id="rId13"/>
            </p:custDataLst>
          </p:nvPr>
        </p:nvSpPr>
        <p:spPr>
          <a:xfrm>
            <a:off x="5297805" y="2810856"/>
            <a:ext cx="6191250" cy="1337945"/>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个人之间的借贷，我国</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合同法</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210</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条规定：自然人之间的借款合同，自贷款人提供借款时生效。从该条可知，个人之间的借款生效的条件是借款人收到贷款人的款项时生效。</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7" name="PA-文本框 26"/>
          <p:cNvSpPr txBox="1"/>
          <p:nvPr>
            <p:custDataLst>
              <p:tags r:id="rId14"/>
            </p:custDataLst>
          </p:nvPr>
        </p:nvSpPr>
        <p:spPr>
          <a:xfrm>
            <a:off x="5297805" y="2810856"/>
            <a:ext cx="6191250" cy="1337945"/>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个人之间的借贷，我国</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合同法</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210</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条规定：自然人之间的借款合同，自贷款人提供借款时生效。从该条可知，个人之间的借款生效的条件是借款人收到贷款人的款项时生效。</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6*min(max(#ppt_w*#ppt_h,.3),1)-7.4)/-.7*#ppt_w"/>
                                          </p:val>
                                        </p:tav>
                                        <p:tav tm="100000">
                                          <p:val>
                                            <p:strVal val="#ppt_w"/>
                                          </p:val>
                                        </p:tav>
                                      </p:tavLst>
                                    </p:anim>
                                    <p:anim calcmode="lin" valueType="num">
                                      <p:cBhvr>
                                        <p:cTn id="17" dur="500" fill="hold"/>
                                        <p:tgtEl>
                                          <p:spTgt spid="6"/>
                                        </p:tgtEl>
                                        <p:attrNameLst>
                                          <p:attrName>ppt_h</p:attrName>
                                        </p:attrNameLst>
                                      </p:cBhvr>
                                      <p:tavLst>
                                        <p:tav tm="0">
                                          <p:val>
                                            <p:strVal val="(6*min(max(#ppt_w*#ppt_h,.3),1)-7.4)/-.7*#ppt_h"/>
                                          </p:val>
                                        </p:tav>
                                        <p:tav tm="100000">
                                          <p:val>
                                            <p:strVal val="#ppt_h"/>
                                          </p:val>
                                        </p:tav>
                                      </p:tavLst>
                                    </p:anim>
                                    <p:anim calcmode="lin" valueType="num">
                                      <p:cBhvr>
                                        <p:cTn id="18" dur="500" fill="hold"/>
                                        <p:tgtEl>
                                          <p:spTgt spid="6"/>
                                        </p:tgtEl>
                                        <p:attrNameLst>
                                          <p:attrName>ppt_x</p:attrName>
                                        </p:attrNameLst>
                                      </p:cBhvr>
                                      <p:tavLst>
                                        <p:tav tm="0">
                                          <p:val>
                                            <p:fltVal val="0.5"/>
                                          </p:val>
                                        </p:tav>
                                        <p:tav tm="100000">
                                          <p:val>
                                            <p:strVal val="#ppt_x"/>
                                          </p:val>
                                        </p:tav>
                                      </p:tavLst>
                                    </p:anim>
                                    <p:anim calcmode="lin" valueType="num">
                                      <p:cBhvr>
                                        <p:cTn id="19"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Scale>
                                      <p:cBhvr>
                                        <p:cTn id="23" dur="750" fill="hold">
                                          <p:stCondLst>
                                            <p:cond delay="0"/>
                                          </p:stCondLst>
                                        </p:cTn>
                                        <p:tgtEl>
                                          <p:spTgt spid="13"/>
                                        </p:tgtEl>
                                      </p:cBhvr>
                                      <p:from x="100000" y="100000"/>
                                      <p:to x="150000" y="150000"/>
                                    </p:animScale>
                                    <p:animEffect transition="out" filter="fade">
                                      <p:cBhvr>
                                        <p:cTn id="24" dur="750">
                                          <p:stCondLst>
                                            <p:cond delay="0"/>
                                          </p:stCondLst>
                                        </p:cTn>
                                        <p:tgtEl>
                                          <p:spTgt spid="13"/>
                                        </p:tgtEl>
                                      </p:cBhvr>
                                    </p:animEffect>
                                    <p:set>
                                      <p:cBhvr>
                                        <p:cTn id="25" dur="1" fill="hold">
                                          <p:stCondLst>
                                            <p:cond delay="749"/>
                                          </p:stCondLst>
                                        </p:cTn>
                                        <p:tgtEl>
                                          <p:spTgt spid="13"/>
                                        </p:tgtEl>
                                        <p:attrNameLst>
                                          <p:attrName>style.visibility</p:attrName>
                                        </p:attrNameLst>
                                      </p:cBhvr>
                                      <p:to>
                                        <p:strVal val=""/>
                                      </p:to>
                                    </p:set>
                                  </p:childTnLst>
                                </p:cTn>
                              </p:par>
                              <p:par>
                                <p:cTn id="26" presetID="0" presetClass="entr" presetSubtype="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Scale>
                                      <p:cBhvr>
                                        <p:cTn id="28" dur="750" fill="hold">
                                          <p:stCondLst>
                                            <p:cond delay="0"/>
                                          </p:stCondLst>
                                        </p:cTn>
                                        <p:tgtEl>
                                          <p:spTgt spid="14"/>
                                        </p:tgtEl>
                                      </p:cBhvr>
                                      <p:from x="100000" y="100000"/>
                                      <p:to x="150000" y="150000"/>
                                    </p:animScale>
                                    <p:animEffect transition="out" filter="fade">
                                      <p:cBhvr>
                                        <p:cTn id="29" dur="750">
                                          <p:stCondLst>
                                            <p:cond delay="0"/>
                                          </p:stCondLst>
                                        </p:cTn>
                                        <p:tgtEl>
                                          <p:spTgt spid="14"/>
                                        </p:tgtEl>
                                      </p:cBhvr>
                                    </p:animEffect>
                                    <p:set>
                                      <p:cBhvr>
                                        <p:cTn id="30" dur="1" fill="hold">
                                          <p:stCondLst>
                                            <p:cond delay="749"/>
                                          </p:stCondLst>
                                        </p:cTn>
                                        <p:tgtEl>
                                          <p:spTgt spid="14"/>
                                        </p:tgtEl>
                                        <p:attrNameLst>
                                          <p:attrName>style.visibility</p:attrName>
                                        </p:attrNameLst>
                                      </p:cBhvr>
                                      <p:to>
                                        <p:strVal val=""/>
                                      </p:to>
                                    </p:set>
                                  </p:childTnLst>
                                </p:cTn>
                              </p:par>
                              <p:par>
                                <p:cTn id="31" presetID="0" presetClass="entr" presetSubtype="0"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Scale>
                                      <p:cBhvr>
                                        <p:cTn id="33" dur="750" fill="hold">
                                          <p:stCondLst>
                                            <p:cond delay="0"/>
                                          </p:stCondLst>
                                        </p:cTn>
                                        <p:tgtEl>
                                          <p:spTgt spid="17"/>
                                        </p:tgtEl>
                                      </p:cBhvr>
                                      <p:from x="100000" y="100000"/>
                                      <p:to x="150000" y="150000"/>
                                    </p:animScale>
                                    <p:animEffect transition="out" filter="fade">
                                      <p:cBhvr>
                                        <p:cTn id="34" dur="750">
                                          <p:stCondLst>
                                            <p:cond delay="0"/>
                                          </p:stCondLst>
                                        </p:cTn>
                                        <p:tgtEl>
                                          <p:spTgt spid="17"/>
                                        </p:tgtEl>
                                      </p:cBhvr>
                                    </p:animEffect>
                                    <p:set>
                                      <p:cBhvr>
                                        <p:cTn id="35" dur="1" fill="hold">
                                          <p:stCondLst>
                                            <p:cond delay="749"/>
                                          </p:stCondLst>
                                        </p:cTn>
                                        <p:tgtEl>
                                          <p:spTgt spid="17"/>
                                        </p:tgtEl>
                                        <p:attrNameLst>
                                          <p:attrName>style.visibility</p:attrName>
                                        </p:attrNameLst>
                                      </p:cBhvr>
                                      <p:to>
                                        <p:strVal val=""/>
                                      </p:to>
                                    </p:set>
                                  </p:childTnLst>
                                </p:cTn>
                              </p:par>
                            </p:childTnLst>
                          </p:cTn>
                        </p:par>
                        <p:par>
                          <p:cTn id="36" fill="hold">
                            <p:stCondLst>
                              <p:cond delay="2500"/>
                            </p:stCondLst>
                            <p:childTnLst>
                              <p:par>
                                <p:cTn id="37" presetID="3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800" decel="100000"/>
                                        <p:tgtEl>
                                          <p:spTgt spid="4"/>
                                        </p:tgtEl>
                                      </p:cBhvr>
                                    </p:animEffect>
                                    <p:anim calcmode="lin" valueType="num">
                                      <p:cBhvr>
                                        <p:cTn id="40" dur="800" decel="100000" fill="hold"/>
                                        <p:tgtEl>
                                          <p:spTgt spid="4"/>
                                        </p:tgtEl>
                                        <p:attrNameLst>
                                          <p:attrName>style.rotation</p:attrName>
                                        </p:attrNameLst>
                                      </p:cBhvr>
                                      <p:tavLst>
                                        <p:tav tm="0">
                                          <p:val>
                                            <p:fltVal val="-90"/>
                                          </p:val>
                                        </p:tav>
                                        <p:tav tm="100000">
                                          <p:val>
                                            <p:fltVal val="0"/>
                                          </p:val>
                                        </p:tav>
                                      </p:tavLst>
                                    </p:anim>
                                    <p:anim calcmode="lin" valueType="num">
                                      <p:cBhvr>
                                        <p:cTn id="41" dur="800" decel="100000" fill="hold"/>
                                        <p:tgtEl>
                                          <p:spTgt spid="4"/>
                                        </p:tgtEl>
                                        <p:attrNameLst>
                                          <p:attrName>ppt_x</p:attrName>
                                        </p:attrNameLst>
                                      </p:cBhvr>
                                      <p:tavLst>
                                        <p:tav tm="0">
                                          <p:val>
                                            <p:strVal val="#ppt_x+0.4"/>
                                          </p:val>
                                        </p:tav>
                                        <p:tav tm="100000">
                                          <p:val>
                                            <p:strVal val="#ppt_x-0.05"/>
                                          </p:val>
                                        </p:tav>
                                      </p:tavLst>
                                    </p:anim>
                                    <p:anim calcmode="lin" valueType="num">
                                      <p:cBhvr>
                                        <p:cTn id="42" dur="800" decel="100000" fill="hold"/>
                                        <p:tgtEl>
                                          <p:spTgt spid="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800" decel="100000"/>
                                        <p:tgtEl>
                                          <p:spTgt spid="7"/>
                                        </p:tgtEl>
                                      </p:cBhvr>
                                    </p:animEffect>
                                    <p:anim calcmode="lin" valueType="num">
                                      <p:cBhvr>
                                        <p:cTn id="49" dur="800" decel="100000" fill="hold"/>
                                        <p:tgtEl>
                                          <p:spTgt spid="7"/>
                                        </p:tgtEl>
                                        <p:attrNameLst>
                                          <p:attrName>style.rotation</p:attrName>
                                        </p:attrNameLst>
                                      </p:cBhvr>
                                      <p:tavLst>
                                        <p:tav tm="0">
                                          <p:val>
                                            <p:fltVal val="-90"/>
                                          </p:val>
                                        </p:tav>
                                        <p:tav tm="100000">
                                          <p:val>
                                            <p:fltVal val="0"/>
                                          </p:val>
                                        </p:tav>
                                      </p:tavLst>
                                    </p:anim>
                                    <p:anim calcmode="lin" valueType="num">
                                      <p:cBhvr>
                                        <p:cTn id="50" dur="800" decel="100000" fill="hold"/>
                                        <p:tgtEl>
                                          <p:spTgt spid="7"/>
                                        </p:tgtEl>
                                        <p:attrNameLst>
                                          <p:attrName>ppt_x</p:attrName>
                                        </p:attrNameLst>
                                      </p:cBhvr>
                                      <p:tavLst>
                                        <p:tav tm="0">
                                          <p:val>
                                            <p:strVal val="#ppt_x+0.4"/>
                                          </p:val>
                                        </p:tav>
                                        <p:tav tm="100000">
                                          <p:val>
                                            <p:strVal val="#ppt_x-0.05"/>
                                          </p:val>
                                        </p:tav>
                                      </p:tavLst>
                                    </p:anim>
                                    <p:anim calcmode="lin" valueType="num">
                                      <p:cBhvr>
                                        <p:cTn id="51" dur="800" decel="100000" fill="hold"/>
                                        <p:tgtEl>
                                          <p:spTgt spid="7"/>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800" decel="100000"/>
                                        <p:tgtEl>
                                          <p:spTgt spid="8"/>
                                        </p:tgtEl>
                                      </p:cBhvr>
                                    </p:animEffect>
                                    <p:anim calcmode="lin" valueType="num">
                                      <p:cBhvr>
                                        <p:cTn id="58" dur="800" decel="100000" fill="hold"/>
                                        <p:tgtEl>
                                          <p:spTgt spid="8"/>
                                        </p:tgtEl>
                                        <p:attrNameLst>
                                          <p:attrName>style.rotation</p:attrName>
                                        </p:attrNameLst>
                                      </p:cBhvr>
                                      <p:tavLst>
                                        <p:tav tm="0">
                                          <p:val>
                                            <p:fltVal val="-90"/>
                                          </p:val>
                                        </p:tav>
                                        <p:tav tm="100000">
                                          <p:val>
                                            <p:fltVal val="0"/>
                                          </p:val>
                                        </p:tav>
                                      </p:tavLst>
                                    </p:anim>
                                    <p:anim calcmode="lin" valueType="num">
                                      <p:cBhvr>
                                        <p:cTn id="59" dur="800" decel="100000" fill="hold"/>
                                        <p:tgtEl>
                                          <p:spTgt spid="8"/>
                                        </p:tgtEl>
                                        <p:attrNameLst>
                                          <p:attrName>ppt_x</p:attrName>
                                        </p:attrNameLst>
                                      </p:cBhvr>
                                      <p:tavLst>
                                        <p:tav tm="0">
                                          <p:val>
                                            <p:strVal val="#ppt_x+0.4"/>
                                          </p:val>
                                        </p:tav>
                                        <p:tav tm="100000">
                                          <p:val>
                                            <p:strVal val="#ppt_x-0.05"/>
                                          </p:val>
                                        </p:tav>
                                      </p:tavLst>
                                    </p:anim>
                                    <p:anim calcmode="lin" valueType="num">
                                      <p:cBhvr>
                                        <p:cTn id="60" dur="800" decel="100000" fill="hold"/>
                                        <p:tgtEl>
                                          <p:spTgt spid="8"/>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3" fill="hold">
                            <p:stCondLst>
                              <p:cond delay="5500"/>
                            </p:stCondLst>
                            <p:childTnLst>
                              <p:par>
                                <p:cTn id="64" presetID="30" presetClass="entr" presetSubtype="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800" decel="100000"/>
                                        <p:tgtEl>
                                          <p:spTgt spid="11"/>
                                        </p:tgtEl>
                                      </p:cBhvr>
                                    </p:animEffect>
                                    <p:anim calcmode="lin" valueType="num">
                                      <p:cBhvr>
                                        <p:cTn id="67" dur="800" decel="100000" fill="hold"/>
                                        <p:tgtEl>
                                          <p:spTgt spid="11"/>
                                        </p:tgtEl>
                                        <p:attrNameLst>
                                          <p:attrName>style.rotation</p:attrName>
                                        </p:attrNameLst>
                                      </p:cBhvr>
                                      <p:tavLst>
                                        <p:tav tm="0">
                                          <p:val>
                                            <p:fltVal val="-90"/>
                                          </p:val>
                                        </p:tav>
                                        <p:tav tm="100000">
                                          <p:val>
                                            <p:fltVal val="0"/>
                                          </p:val>
                                        </p:tav>
                                      </p:tavLst>
                                    </p:anim>
                                    <p:anim calcmode="lin" valueType="num">
                                      <p:cBhvr>
                                        <p:cTn id="68" dur="800" decel="100000" fill="hold"/>
                                        <p:tgtEl>
                                          <p:spTgt spid="11"/>
                                        </p:tgtEl>
                                        <p:attrNameLst>
                                          <p:attrName>ppt_x</p:attrName>
                                        </p:attrNameLst>
                                      </p:cBhvr>
                                      <p:tavLst>
                                        <p:tav tm="0">
                                          <p:val>
                                            <p:strVal val="#ppt_x+0.4"/>
                                          </p:val>
                                        </p:tav>
                                        <p:tav tm="100000">
                                          <p:val>
                                            <p:strVal val="#ppt_x-0.05"/>
                                          </p:val>
                                        </p:tav>
                                      </p:tavLst>
                                    </p:anim>
                                    <p:anim calcmode="lin" valueType="num">
                                      <p:cBhvr>
                                        <p:cTn id="69" dur="800" decel="100000" fill="hold"/>
                                        <p:tgtEl>
                                          <p:spTgt spid="11"/>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72" fill="hold">
                            <p:stCondLst>
                              <p:cond delay="6500"/>
                            </p:stCondLst>
                            <p:childTnLst>
                              <p:par>
                                <p:cTn id="73" presetID="0" presetClass="entr" presetSubtype="0"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Motion origin="layout" path="M -1.252969 0 L 0 0 E" pathEditMode="relative">
                                      <p:cBhvr>
                                        <p:cTn id="75" dur="1000" fill="hold">
                                          <p:stCondLst>
                                            <p:cond delay="0"/>
                                          </p:stCondLst>
                                        </p:cTn>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13" grpId="0"/>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1"/>
            </p:custDataLst>
          </p:nvPr>
        </p:nvGrpSpPr>
        <p:grpSpPr>
          <a:xfrm>
            <a:off x="283210" y="137795"/>
            <a:ext cx="4326255" cy="913130"/>
            <a:chOff x="9241" y="2314"/>
            <a:chExt cx="6813" cy="1438"/>
          </a:xfrm>
        </p:grpSpPr>
        <p:sp>
          <p:nvSpPr>
            <p:cNvPr id="15" name="PA-文本框 14"/>
            <p:cNvSpPr txBox="1"/>
            <p:nvPr>
              <p:custDataLst>
                <p:tags r:id="rId2"/>
              </p:custDataLst>
            </p:nvPr>
          </p:nvSpPr>
          <p:spPr>
            <a:xfrm>
              <a:off x="10662" y="2398"/>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民间借贷的知识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6" name="PA-文本框 15"/>
            <p:cNvSpPr txBox="1">
              <a:spLocks noChangeArrowheads="1"/>
            </p:cNvSpPr>
            <p:nvPr>
              <p:custDataLst>
                <p:tags r:id="rId3"/>
              </p:custDataLst>
            </p:nvPr>
          </p:nvSpPr>
          <p:spPr bwMode="auto">
            <a:xfrm>
              <a:off x="9241" y="2314"/>
              <a:ext cx="127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01</a:t>
              </a:r>
              <a:endParaRPr lang="en-US" altLang="zh-CN" sz="5335" dirty="0">
                <a:solidFill>
                  <a:schemeClr val="bg1"/>
                </a:solidFill>
                <a:latin typeface="Impact" panose="020B0806030902050204" pitchFamily="34" charset="0"/>
              </a:endParaRPr>
            </a:p>
          </p:txBody>
        </p:sp>
        <p:sp>
          <p:nvSpPr>
            <p:cNvPr id="5" name="PA-文本框 8"/>
            <p:cNvSpPr txBox="1"/>
            <p:nvPr>
              <p:custDataLst>
                <p:tags r:id="rId4"/>
              </p:custDataLst>
            </p:nvPr>
          </p:nvSpPr>
          <p:spPr bwMode="auto">
            <a:xfrm>
              <a:off x="10662" y="3123"/>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
        <p:nvSpPr>
          <p:cNvPr id="25" name="PA-文本框 24"/>
          <p:cNvSpPr txBox="1"/>
          <p:nvPr>
            <p:custDataLst>
              <p:tags r:id="rId5"/>
            </p:custDataLst>
          </p:nvPr>
        </p:nvSpPr>
        <p:spPr>
          <a:xfrm>
            <a:off x="2636520" y="1563370"/>
            <a:ext cx="6859905" cy="521970"/>
          </a:xfrm>
          <a:prstGeom prst="rect">
            <a:avLst/>
          </a:prstGeom>
          <a:noFill/>
        </p:spPr>
        <p:txBody>
          <a:bodyPr wrap="square" rtlCol="0">
            <a:spAutoFit/>
          </a:bodyPr>
          <a:lstStyle/>
          <a:p>
            <a:pPr algn="l">
              <a:buClrTx/>
              <a:buSzTx/>
              <a:buFontTx/>
            </a:pPr>
            <a:r>
              <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rPr>
              <a:t>个人借贷是否合法，从以下几点来考虑</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2" name="PA-矩形 1"/>
          <p:cNvSpPr/>
          <p:nvPr>
            <p:custDataLst>
              <p:tags r:id="rId6"/>
            </p:custDataLst>
          </p:nvPr>
        </p:nvSpPr>
        <p:spPr>
          <a:xfrm>
            <a:off x="708660" y="2358390"/>
            <a:ext cx="4493260" cy="461645"/>
          </a:xfrm>
          <a:prstGeom prst="rect">
            <a:avLst/>
          </a:prstGeom>
          <a:solidFill>
            <a:srgbClr val="8E46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rPr>
              <a:t>01.</a:t>
            </a:r>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rPr>
              <a:t>借贷是双方当事人之间自愿借款的</a:t>
            </a:r>
            <a:endPar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endParaRPr>
          </a:p>
        </p:txBody>
      </p:sp>
      <p:sp>
        <p:nvSpPr>
          <p:cNvPr id="4" name="PA-矩形 3"/>
          <p:cNvSpPr/>
          <p:nvPr>
            <p:custDataLst>
              <p:tags r:id="rId7"/>
            </p:custDataLst>
          </p:nvPr>
        </p:nvSpPr>
        <p:spPr>
          <a:xfrm>
            <a:off x="708671" y="3073786"/>
            <a:ext cx="8702675" cy="85661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dirty="0">
                <a:solidFill>
                  <a:schemeClr val="tx1">
                    <a:lumMod val="85000"/>
                    <a:lumOff val="15000"/>
                  </a:schemeClr>
                </a:solidFill>
                <a:latin typeface="微软雅黑" panose="020B0503020204020204" charset="-122"/>
                <a:ea typeface="微软雅黑" panose="020B0503020204020204" charset="-122"/>
                <a:cs typeface="阿里巴巴普惠体 M" panose="00020600040101010101" pitchFamily="18" charset="-122"/>
              </a:rPr>
              <a:t>出借的资金必须属于出借人所有或者拥有支配权的自有资金，不属于出借人所有或出借人没有支配权的财产所形成的借贷关系无效，不受法律保护</a:t>
            </a:r>
            <a:endParaRPr lang="zh-CN" altLang="en-US" dirty="0">
              <a:solidFill>
                <a:schemeClr val="tx1">
                  <a:lumMod val="85000"/>
                  <a:lumOff val="1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3" name="PA-矩形 4"/>
          <p:cNvSpPr/>
          <p:nvPr>
            <p:custDataLst>
              <p:tags r:id="rId8"/>
            </p:custDataLst>
          </p:nvPr>
        </p:nvSpPr>
        <p:spPr>
          <a:xfrm>
            <a:off x="708660" y="4184650"/>
            <a:ext cx="3763645" cy="461645"/>
          </a:xfrm>
          <a:prstGeom prst="rect">
            <a:avLst/>
          </a:prstGeom>
          <a:solidFill>
            <a:srgbClr val="8E46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rPr>
              <a:t>02.</a:t>
            </a:r>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rPr>
              <a:t>禁止吸收他人资金转手放贷</a:t>
            </a:r>
            <a:endPar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endParaRPr>
          </a:p>
        </p:txBody>
      </p:sp>
      <p:sp>
        <p:nvSpPr>
          <p:cNvPr id="6" name="PA-矩形 5"/>
          <p:cNvSpPr/>
          <p:nvPr>
            <p:custDataLst>
              <p:tags r:id="rId9"/>
            </p:custDataLst>
          </p:nvPr>
        </p:nvSpPr>
        <p:spPr>
          <a:xfrm>
            <a:off x="708671" y="4900046"/>
            <a:ext cx="8512165" cy="4616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dirty="0">
                <a:solidFill>
                  <a:schemeClr val="tx1">
                    <a:lumMod val="85000"/>
                    <a:lumOff val="15000"/>
                  </a:schemeClr>
                </a:solidFill>
                <a:latin typeface="微软雅黑" panose="020B0503020204020204" charset="-122"/>
                <a:ea typeface="微软雅黑" panose="020B0503020204020204" charset="-122"/>
                <a:cs typeface="阿里巴巴普惠体 M" panose="00020600040101010101" pitchFamily="18" charset="-122"/>
              </a:rPr>
              <a:t>利息不得超过国家规定的上限（银行同期贷款利率的四倍），超过部分无效</a:t>
            </a:r>
            <a:endParaRPr lang="zh-CN" altLang="en-US" dirty="0">
              <a:solidFill>
                <a:schemeClr val="tx1">
                  <a:lumMod val="85000"/>
                  <a:lumOff val="15000"/>
                </a:schemeClr>
              </a:solidFill>
              <a:latin typeface="微软雅黑" panose="020B0503020204020204" charset="-122"/>
              <a:ea typeface="微软雅黑" panose="020B0503020204020204" charset="-122"/>
              <a:cs typeface="阿里巴巴普惠体 M" panose="00020600040101010101" pitchFamily="18" charset="-122"/>
            </a:endParaRPr>
          </a:p>
        </p:txBody>
      </p:sp>
      <p:sp>
        <p:nvSpPr>
          <p:cNvPr id="7" name="PA-矩形 6"/>
          <p:cNvSpPr/>
          <p:nvPr>
            <p:custDataLst>
              <p:tags r:id="rId10"/>
            </p:custDataLst>
          </p:nvPr>
        </p:nvSpPr>
        <p:spPr>
          <a:xfrm>
            <a:off x="708671" y="5615691"/>
            <a:ext cx="7073398" cy="461645"/>
          </a:xfrm>
          <a:prstGeom prst="rect">
            <a:avLst/>
          </a:prstGeom>
          <a:solidFill>
            <a:srgbClr val="8E46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03.</a:t>
            </a:r>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借贷的目的必须合法，不得为他人从事非法活动提供借贷。 </a:t>
            </a:r>
            <a:endPar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pic>
        <p:nvPicPr>
          <p:cNvPr id="8" name="PA-图片 7" descr="51miz-E1128497-C1AD719D_看图王"/>
          <p:cNvPicPr>
            <a:picLocks noChangeAspect="1"/>
          </p:cNvPicPr>
          <p:nvPr>
            <p:custDataLst>
              <p:tags r:id="rId11"/>
            </p:custDataLst>
          </p:nvPr>
        </p:nvPicPr>
        <p:blipFill>
          <a:blip r:embed="rId12"/>
          <a:srcRect l="27327" r="28892"/>
          <a:stretch>
            <a:fillRect/>
          </a:stretch>
        </p:blipFill>
        <p:spPr>
          <a:xfrm>
            <a:off x="9496425" y="1798955"/>
            <a:ext cx="2042795" cy="4665980"/>
          </a:xfrm>
          <a:prstGeom prst="rect">
            <a:avLst/>
          </a:prstGeom>
        </p:spPr>
      </p:pic>
      <p:sp>
        <p:nvSpPr>
          <p:cNvPr id="13" name="PA-文本框 24"/>
          <p:cNvSpPr txBox="1"/>
          <p:nvPr>
            <p:custDataLst>
              <p:tags r:id="rId13"/>
            </p:custDataLst>
          </p:nvPr>
        </p:nvSpPr>
        <p:spPr>
          <a:xfrm>
            <a:off x="2636520" y="1563370"/>
            <a:ext cx="6859905" cy="521970"/>
          </a:xfrm>
          <a:prstGeom prst="rect">
            <a:avLst/>
          </a:prstGeom>
          <a:noFill/>
        </p:spPr>
        <p:txBody>
          <a:bodyPr wrap="square" rtlCol="0">
            <a:spAutoFit/>
          </a:bodyPr>
          <a:lstStyle/>
          <a:p>
            <a:pPr algn="l">
              <a:buClrTx/>
              <a:buSzTx/>
              <a:buFontTx/>
            </a:pPr>
            <a:r>
              <a:rPr lang="zh-CN" altLang="en-US" sz="2800" b="1">
                <a:solidFill>
                  <a:srgbClr val="542A21"/>
                </a:solidFill>
                <a:effectLst/>
                <a:latin typeface="微软雅黑" panose="020B0503020204020204" charset="-122"/>
                <a:ea typeface="微软雅黑" panose="020B0503020204020204" charset="-122"/>
                <a:cs typeface="阿里巴巴普惠体 M" panose="00020600040101010101" pitchFamily="18" charset="-122"/>
              </a:rPr>
              <a:t>个人借贷是否合法，从以下几点来考虑</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4" name="PA-文本框 24"/>
          <p:cNvSpPr txBox="1"/>
          <p:nvPr>
            <p:custDataLst>
              <p:tags r:id="rId14"/>
            </p:custDataLst>
          </p:nvPr>
        </p:nvSpPr>
        <p:spPr>
          <a:xfrm>
            <a:off x="2636520" y="1563370"/>
            <a:ext cx="6859905" cy="521970"/>
          </a:xfrm>
          <a:prstGeom prst="rect">
            <a:avLst/>
          </a:prstGeom>
          <a:noFill/>
        </p:spPr>
        <p:txBody>
          <a:bodyPr wrap="square" rtlCol="0">
            <a:spAutoFit/>
          </a:bodyPr>
          <a:lstStyle/>
          <a:p>
            <a:pPr algn="l">
              <a:buClrTx/>
              <a:buSzTx/>
              <a:buFontTx/>
            </a:pPr>
            <a:r>
              <a:rPr lang="zh-CN" altLang="en-US" sz="2800" b="1">
                <a:solidFill>
                  <a:srgbClr val="542A21"/>
                </a:solidFill>
                <a:effectLst/>
                <a:latin typeface="微软雅黑" panose="020B0503020204020204" charset="-122"/>
                <a:ea typeface="微软雅黑" panose="020B0503020204020204" charset="-122"/>
                <a:cs typeface="阿里巴巴普惠体 M" panose="00020600040101010101" pitchFamily="18" charset="-122"/>
              </a:rPr>
              <a:t>个人借贷是否合法，从以下几点来考虑</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7" name="PA-文本框 24"/>
          <p:cNvSpPr txBox="1"/>
          <p:nvPr>
            <p:custDataLst>
              <p:tags r:id="rId15"/>
            </p:custDataLst>
          </p:nvPr>
        </p:nvSpPr>
        <p:spPr>
          <a:xfrm>
            <a:off x="2636520" y="1563370"/>
            <a:ext cx="6859905" cy="521970"/>
          </a:xfrm>
          <a:prstGeom prst="rect">
            <a:avLst/>
          </a:prstGeom>
          <a:noFill/>
        </p:spPr>
        <p:txBody>
          <a:bodyPr wrap="square" rtlCol="0">
            <a:spAutoFit/>
          </a:bodyPr>
          <a:lstStyle/>
          <a:p>
            <a:pPr algn="l">
              <a:buClrTx/>
              <a:buSzTx/>
              <a:buFontTx/>
            </a:pPr>
            <a:r>
              <a:rPr lang="zh-CN" altLang="en-US" sz="2800" b="1">
                <a:solidFill>
                  <a:srgbClr val="542A21"/>
                </a:solidFill>
                <a:effectLst/>
                <a:latin typeface="微软雅黑" panose="020B0503020204020204" charset="-122"/>
                <a:ea typeface="微软雅黑" panose="020B0503020204020204" charset="-122"/>
                <a:cs typeface="阿里巴巴普惠体 M" panose="00020600040101010101" pitchFamily="18" charset="-122"/>
              </a:rPr>
              <a:t>个人借贷是否合法，从以下几点来考虑</a:t>
            </a:r>
            <a:endParaRPr lang="zh-CN" altLang="en-US" sz="2800" b="1" dirty="0">
              <a:solidFill>
                <a:srgbClr val="542A21"/>
              </a:solidFill>
              <a:effectLst/>
              <a:latin typeface="微软雅黑" panose="020B0503020204020204" charset="-122"/>
              <a:ea typeface="微软雅黑" panose="020B0503020204020204" charset="-122"/>
              <a:cs typeface="阿里巴巴普惠体 M" panose="00020600040101010101" pitchFamily="18" charset="-122"/>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8" dur="500" fill="hold"/>
                                        <p:tgtEl>
                                          <p:spTgt spid="25"/>
                                        </p:tgtEl>
                                        <p:attrNameLst>
                                          <p:attrName>ppt_x</p:attrName>
                                        </p:attrNameLst>
                                      </p:cBhvr>
                                      <p:tavLst>
                                        <p:tav tm="0">
                                          <p:val>
                                            <p:fltVal val="0.5"/>
                                          </p:val>
                                        </p:tav>
                                        <p:tav tm="100000">
                                          <p:val>
                                            <p:strVal val="#ppt_x"/>
                                          </p:val>
                                        </p:tav>
                                      </p:tavLst>
                                    </p:anim>
                                    <p:anim calcmode="lin" valueType="num">
                                      <p:cBhvr>
                                        <p:cTn id="1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Scale>
                                      <p:cBhvr>
                                        <p:cTn id="23" dur="750" fill="hold">
                                          <p:stCondLst>
                                            <p:cond delay="0"/>
                                          </p:stCondLst>
                                        </p:cTn>
                                        <p:tgtEl>
                                          <p:spTgt spid="13"/>
                                        </p:tgtEl>
                                      </p:cBhvr>
                                      <p:from x="100000" y="100000"/>
                                      <p:to x="150000" y="150000"/>
                                    </p:animScale>
                                    <p:animEffect transition="out" filter="fade">
                                      <p:cBhvr>
                                        <p:cTn id="24" dur="750">
                                          <p:stCondLst>
                                            <p:cond delay="0"/>
                                          </p:stCondLst>
                                        </p:cTn>
                                        <p:tgtEl>
                                          <p:spTgt spid="13"/>
                                        </p:tgtEl>
                                      </p:cBhvr>
                                    </p:animEffect>
                                    <p:set>
                                      <p:cBhvr>
                                        <p:cTn id="25" dur="1" fill="hold">
                                          <p:stCondLst>
                                            <p:cond delay="749"/>
                                          </p:stCondLst>
                                        </p:cTn>
                                        <p:tgtEl>
                                          <p:spTgt spid="13"/>
                                        </p:tgtEl>
                                        <p:attrNameLst>
                                          <p:attrName>style.visibility</p:attrName>
                                        </p:attrNameLst>
                                      </p:cBhvr>
                                      <p:to>
                                        <p:strVal val=""/>
                                      </p:to>
                                    </p:set>
                                  </p:childTnLst>
                                </p:cTn>
                              </p:par>
                              <p:par>
                                <p:cTn id="26" presetID="0" presetClass="entr" presetSubtype="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Scale>
                                      <p:cBhvr>
                                        <p:cTn id="28" dur="750" fill="hold">
                                          <p:stCondLst>
                                            <p:cond delay="0"/>
                                          </p:stCondLst>
                                        </p:cTn>
                                        <p:tgtEl>
                                          <p:spTgt spid="14"/>
                                        </p:tgtEl>
                                      </p:cBhvr>
                                      <p:from x="100000" y="100000"/>
                                      <p:to x="150000" y="150000"/>
                                    </p:animScale>
                                    <p:animEffect transition="out" filter="fade">
                                      <p:cBhvr>
                                        <p:cTn id="29" dur="750">
                                          <p:stCondLst>
                                            <p:cond delay="0"/>
                                          </p:stCondLst>
                                        </p:cTn>
                                        <p:tgtEl>
                                          <p:spTgt spid="14"/>
                                        </p:tgtEl>
                                      </p:cBhvr>
                                    </p:animEffect>
                                    <p:set>
                                      <p:cBhvr>
                                        <p:cTn id="30" dur="1" fill="hold">
                                          <p:stCondLst>
                                            <p:cond delay="749"/>
                                          </p:stCondLst>
                                        </p:cTn>
                                        <p:tgtEl>
                                          <p:spTgt spid="14"/>
                                        </p:tgtEl>
                                        <p:attrNameLst>
                                          <p:attrName>style.visibility</p:attrName>
                                        </p:attrNameLst>
                                      </p:cBhvr>
                                      <p:to>
                                        <p:strVal val=""/>
                                      </p:to>
                                    </p:set>
                                  </p:childTnLst>
                                </p:cTn>
                              </p:par>
                              <p:par>
                                <p:cTn id="31" presetID="0" presetClass="entr" presetSubtype="0"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Scale>
                                      <p:cBhvr>
                                        <p:cTn id="33" dur="750" fill="hold">
                                          <p:stCondLst>
                                            <p:cond delay="0"/>
                                          </p:stCondLst>
                                        </p:cTn>
                                        <p:tgtEl>
                                          <p:spTgt spid="17"/>
                                        </p:tgtEl>
                                      </p:cBhvr>
                                      <p:from x="100000" y="100000"/>
                                      <p:to x="150000" y="150000"/>
                                    </p:animScale>
                                    <p:animEffect transition="out" filter="fade">
                                      <p:cBhvr>
                                        <p:cTn id="34" dur="750">
                                          <p:stCondLst>
                                            <p:cond delay="0"/>
                                          </p:stCondLst>
                                        </p:cTn>
                                        <p:tgtEl>
                                          <p:spTgt spid="17"/>
                                        </p:tgtEl>
                                      </p:cBhvr>
                                    </p:animEffect>
                                    <p:set>
                                      <p:cBhvr>
                                        <p:cTn id="35" dur="1" fill="hold">
                                          <p:stCondLst>
                                            <p:cond delay="749"/>
                                          </p:stCondLst>
                                        </p:cTn>
                                        <p:tgtEl>
                                          <p:spTgt spid="17"/>
                                        </p:tgtEl>
                                        <p:attrNameLst>
                                          <p:attrName>style.visibility</p:attrName>
                                        </p:attrNameLst>
                                      </p:cBhvr>
                                      <p:to>
                                        <p:strVal val=""/>
                                      </p:to>
                                    </p:set>
                                  </p:childTnLst>
                                </p:cTn>
                              </p:par>
                            </p:childTnLst>
                          </p:cTn>
                        </p:par>
                        <p:par>
                          <p:cTn id="36" fill="hold">
                            <p:stCondLst>
                              <p:cond delay="2500"/>
                            </p:stCondLst>
                            <p:childTnLst>
                              <p:par>
                                <p:cTn id="37" presetID="3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800" decel="100000"/>
                                        <p:tgtEl>
                                          <p:spTgt spid="2"/>
                                        </p:tgtEl>
                                      </p:cBhvr>
                                    </p:animEffect>
                                    <p:anim calcmode="lin" valueType="num">
                                      <p:cBhvr>
                                        <p:cTn id="40" dur="800" decel="100000" fill="hold"/>
                                        <p:tgtEl>
                                          <p:spTgt spid="2"/>
                                        </p:tgtEl>
                                        <p:attrNameLst>
                                          <p:attrName>style.rotation</p:attrName>
                                        </p:attrNameLst>
                                      </p:cBhvr>
                                      <p:tavLst>
                                        <p:tav tm="0">
                                          <p:val>
                                            <p:fltVal val="-90"/>
                                          </p:val>
                                        </p:tav>
                                        <p:tav tm="100000">
                                          <p:val>
                                            <p:fltVal val="0"/>
                                          </p:val>
                                        </p:tav>
                                      </p:tavLst>
                                    </p:anim>
                                    <p:anim calcmode="lin" valueType="num">
                                      <p:cBhvr>
                                        <p:cTn id="41" dur="800" decel="100000" fill="hold"/>
                                        <p:tgtEl>
                                          <p:spTgt spid="2"/>
                                        </p:tgtEl>
                                        <p:attrNameLst>
                                          <p:attrName>ppt_x</p:attrName>
                                        </p:attrNameLst>
                                      </p:cBhvr>
                                      <p:tavLst>
                                        <p:tav tm="0">
                                          <p:val>
                                            <p:strVal val="#ppt_x+0.4"/>
                                          </p:val>
                                        </p:tav>
                                        <p:tav tm="100000">
                                          <p:val>
                                            <p:strVal val="#ppt_x-0.05"/>
                                          </p:val>
                                        </p:tav>
                                      </p:tavLst>
                                    </p:anim>
                                    <p:anim calcmode="lin" valueType="num">
                                      <p:cBhvr>
                                        <p:cTn id="42" dur="800" decel="100000" fill="hold"/>
                                        <p:tgtEl>
                                          <p:spTgt spid="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800" decel="100000"/>
                                        <p:tgtEl>
                                          <p:spTgt spid="4"/>
                                        </p:tgtEl>
                                      </p:cBhvr>
                                    </p:animEffect>
                                    <p:anim calcmode="lin" valueType="num">
                                      <p:cBhvr>
                                        <p:cTn id="49" dur="800" decel="100000" fill="hold"/>
                                        <p:tgtEl>
                                          <p:spTgt spid="4"/>
                                        </p:tgtEl>
                                        <p:attrNameLst>
                                          <p:attrName>style.rotation</p:attrName>
                                        </p:attrNameLst>
                                      </p:cBhvr>
                                      <p:tavLst>
                                        <p:tav tm="0">
                                          <p:val>
                                            <p:fltVal val="-90"/>
                                          </p:val>
                                        </p:tav>
                                        <p:tav tm="100000">
                                          <p:val>
                                            <p:fltVal val="0"/>
                                          </p:val>
                                        </p:tav>
                                      </p:tavLst>
                                    </p:anim>
                                    <p:anim calcmode="lin" valueType="num">
                                      <p:cBhvr>
                                        <p:cTn id="50" dur="800" decel="100000" fill="hold"/>
                                        <p:tgtEl>
                                          <p:spTgt spid="4"/>
                                        </p:tgtEl>
                                        <p:attrNameLst>
                                          <p:attrName>ppt_x</p:attrName>
                                        </p:attrNameLst>
                                      </p:cBhvr>
                                      <p:tavLst>
                                        <p:tav tm="0">
                                          <p:val>
                                            <p:strVal val="#ppt_x+0.4"/>
                                          </p:val>
                                        </p:tav>
                                        <p:tav tm="100000">
                                          <p:val>
                                            <p:strVal val="#ppt_x-0.05"/>
                                          </p:val>
                                        </p:tav>
                                      </p:tavLst>
                                    </p:anim>
                                    <p:anim calcmode="lin" valueType="num">
                                      <p:cBhvr>
                                        <p:cTn id="51" dur="800" decel="100000" fill="hold"/>
                                        <p:tgtEl>
                                          <p:spTgt spid="4"/>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800" decel="100000"/>
                                        <p:tgtEl>
                                          <p:spTgt spid="3"/>
                                        </p:tgtEl>
                                      </p:cBhvr>
                                    </p:animEffect>
                                    <p:anim calcmode="lin" valueType="num">
                                      <p:cBhvr>
                                        <p:cTn id="58" dur="800" decel="100000" fill="hold"/>
                                        <p:tgtEl>
                                          <p:spTgt spid="3"/>
                                        </p:tgtEl>
                                        <p:attrNameLst>
                                          <p:attrName>style.rotation</p:attrName>
                                        </p:attrNameLst>
                                      </p:cBhvr>
                                      <p:tavLst>
                                        <p:tav tm="0">
                                          <p:val>
                                            <p:fltVal val="-90"/>
                                          </p:val>
                                        </p:tav>
                                        <p:tav tm="100000">
                                          <p:val>
                                            <p:fltVal val="0"/>
                                          </p:val>
                                        </p:tav>
                                      </p:tavLst>
                                    </p:anim>
                                    <p:anim calcmode="lin" valueType="num">
                                      <p:cBhvr>
                                        <p:cTn id="59" dur="800" decel="100000" fill="hold"/>
                                        <p:tgtEl>
                                          <p:spTgt spid="3"/>
                                        </p:tgtEl>
                                        <p:attrNameLst>
                                          <p:attrName>ppt_x</p:attrName>
                                        </p:attrNameLst>
                                      </p:cBhvr>
                                      <p:tavLst>
                                        <p:tav tm="0">
                                          <p:val>
                                            <p:strVal val="#ppt_x+0.4"/>
                                          </p:val>
                                        </p:tav>
                                        <p:tav tm="100000">
                                          <p:val>
                                            <p:strVal val="#ppt_x-0.05"/>
                                          </p:val>
                                        </p:tav>
                                      </p:tavLst>
                                    </p:anim>
                                    <p:anim calcmode="lin" valueType="num">
                                      <p:cBhvr>
                                        <p:cTn id="60" dur="800" decel="100000" fill="hold"/>
                                        <p:tgtEl>
                                          <p:spTgt spid="3"/>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63" fill="hold">
                            <p:stCondLst>
                              <p:cond delay="5500"/>
                            </p:stCondLst>
                            <p:childTnLst>
                              <p:par>
                                <p:cTn id="64" presetID="30"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800" decel="100000"/>
                                        <p:tgtEl>
                                          <p:spTgt spid="6"/>
                                        </p:tgtEl>
                                      </p:cBhvr>
                                    </p:animEffect>
                                    <p:anim calcmode="lin" valueType="num">
                                      <p:cBhvr>
                                        <p:cTn id="67" dur="800" decel="100000" fill="hold"/>
                                        <p:tgtEl>
                                          <p:spTgt spid="6"/>
                                        </p:tgtEl>
                                        <p:attrNameLst>
                                          <p:attrName>style.rotation</p:attrName>
                                        </p:attrNameLst>
                                      </p:cBhvr>
                                      <p:tavLst>
                                        <p:tav tm="0">
                                          <p:val>
                                            <p:fltVal val="-90"/>
                                          </p:val>
                                        </p:tav>
                                        <p:tav tm="100000">
                                          <p:val>
                                            <p:fltVal val="0"/>
                                          </p:val>
                                        </p:tav>
                                      </p:tavLst>
                                    </p:anim>
                                    <p:anim calcmode="lin" valueType="num">
                                      <p:cBhvr>
                                        <p:cTn id="68" dur="800" decel="100000" fill="hold"/>
                                        <p:tgtEl>
                                          <p:spTgt spid="6"/>
                                        </p:tgtEl>
                                        <p:attrNameLst>
                                          <p:attrName>ppt_x</p:attrName>
                                        </p:attrNameLst>
                                      </p:cBhvr>
                                      <p:tavLst>
                                        <p:tav tm="0">
                                          <p:val>
                                            <p:strVal val="#ppt_x+0.4"/>
                                          </p:val>
                                        </p:tav>
                                        <p:tav tm="100000">
                                          <p:val>
                                            <p:strVal val="#ppt_x-0.05"/>
                                          </p:val>
                                        </p:tav>
                                      </p:tavLst>
                                    </p:anim>
                                    <p:anim calcmode="lin" valueType="num">
                                      <p:cBhvr>
                                        <p:cTn id="69" dur="800" decel="100000" fill="hold"/>
                                        <p:tgtEl>
                                          <p:spTgt spid="6"/>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72" fill="hold">
                            <p:stCondLst>
                              <p:cond delay="6500"/>
                            </p:stCondLst>
                            <p:childTnLst>
                              <p:par>
                                <p:cTn id="73" presetID="30" presetClass="entr" presetSubtype="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800" decel="100000"/>
                                        <p:tgtEl>
                                          <p:spTgt spid="7"/>
                                        </p:tgtEl>
                                      </p:cBhvr>
                                    </p:animEffect>
                                    <p:anim calcmode="lin" valueType="num">
                                      <p:cBhvr>
                                        <p:cTn id="76" dur="800" decel="100000" fill="hold"/>
                                        <p:tgtEl>
                                          <p:spTgt spid="7"/>
                                        </p:tgtEl>
                                        <p:attrNameLst>
                                          <p:attrName>style.rotation</p:attrName>
                                        </p:attrNameLst>
                                      </p:cBhvr>
                                      <p:tavLst>
                                        <p:tav tm="0">
                                          <p:val>
                                            <p:fltVal val="-90"/>
                                          </p:val>
                                        </p:tav>
                                        <p:tav tm="100000">
                                          <p:val>
                                            <p:fltVal val="0"/>
                                          </p:val>
                                        </p:tav>
                                      </p:tavLst>
                                    </p:anim>
                                    <p:anim calcmode="lin" valueType="num">
                                      <p:cBhvr>
                                        <p:cTn id="77" dur="800" decel="100000" fill="hold"/>
                                        <p:tgtEl>
                                          <p:spTgt spid="7"/>
                                        </p:tgtEl>
                                        <p:attrNameLst>
                                          <p:attrName>ppt_x</p:attrName>
                                        </p:attrNameLst>
                                      </p:cBhvr>
                                      <p:tavLst>
                                        <p:tav tm="0">
                                          <p:val>
                                            <p:strVal val="#ppt_x+0.4"/>
                                          </p:val>
                                        </p:tav>
                                        <p:tav tm="100000">
                                          <p:val>
                                            <p:strVal val="#ppt_x-0.05"/>
                                          </p:val>
                                        </p:tav>
                                      </p:tavLst>
                                    </p:anim>
                                    <p:anim calcmode="lin" valueType="num">
                                      <p:cBhvr>
                                        <p:cTn id="78" dur="800" decel="100000" fill="hold"/>
                                        <p:tgtEl>
                                          <p:spTgt spid="7"/>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81" fill="hold">
                            <p:stCondLst>
                              <p:cond delay="7500"/>
                            </p:stCondLst>
                            <p:childTnLst>
                              <p:par>
                                <p:cTn id="82" presetID="30" presetClass="entr" presetSubtype="0" fill="hold"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800" decel="100000"/>
                                        <p:tgtEl>
                                          <p:spTgt spid="8"/>
                                        </p:tgtEl>
                                      </p:cBhvr>
                                    </p:animEffect>
                                    <p:anim calcmode="lin" valueType="num">
                                      <p:cBhvr>
                                        <p:cTn id="85" dur="800" decel="100000" fill="hold"/>
                                        <p:tgtEl>
                                          <p:spTgt spid="8"/>
                                        </p:tgtEl>
                                        <p:attrNameLst>
                                          <p:attrName>style.rotation</p:attrName>
                                        </p:attrNameLst>
                                      </p:cBhvr>
                                      <p:tavLst>
                                        <p:tav tm="0">
                                          <p:val>
                                            <p:fltVal val="-90"/>
                                          </p:val>
                                        </p:tav>
                                        <p:tav tm="100000">
                                          <p:val>
                                            <p:fltVal val="0"/>
                                          </p:val>
                                        </p:tav>
                                      </p:tavLst>
                                    </p:anim>
                                    <p:anim calcmode="lin" valueType="num">
                                      <p:cBhvr>
                                        <p:cTn id="86" dur="800" decel="100000" fill="hold"/>
                                        <p:tgtEl>
                                          <p:spTgt spid="8"/>
                                        </p:tgtEl>
                                        <p:attrNameLst>
                                          <p:attrName>ppt_x</p:attrName>
                                        </p:attrNameLst>
                                      </p:cBhvr>
                                      <p:tavLst>
                                        <p:tav tm="0">
                                          <p:val>
                                            <p:strVal val="#ppt_x+0.4"/>
                                          </p:val>
                                        </p:tav>
                                        <p:tav tm="100000">
                                          <p:val>
                                            <p:strVal val="#ppt_x-0.05"/>
                                          </p:val>
                                        </p:tav>
                                      </p:tavLst>
                                    </p:anim>
                                    <p:anim calcmode="lin" valueType="num">
                                      <p:cBhvr>
                                        <p:cTn id="87" dur="800" decel="100000" fill="hold"/>
                                        <p:tgtEl>
                                          <p:spTgt spid="8"/>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4" grpId="0"/>
      <p:bldP spid="3" grpId="0" animBg="1"/>
      <p:bldP spid="6" grpId="0"/>
      <p:bldP spid="7" grpId="0" animBg="1"/>
      <p:bldP spid="13"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1"/>
            </p:custDataLst>
          </p:nvPr>
        </p:nvGrpSpPr>
        <p:grpSpPr>
          <a:xfrm>
            <a:off x="283210" y="137795"/>
            <a:ext cx="4326255" cy="913130"/>
            <a:chOff x="9241" y="2314"/>
            <a:chExt cx="6813" cy="1438"/>
          </a:xfrm>
        </p:grpSpPr>
        <p:sp>
          <p:nvSpPr>
            <p:cNvPr id="15" name="PA-文本框 14"/>
            <p:cNvSpPr txBox="1"/>
            <p:nvPr>
              <p:custDataLst>
                <p:tags r:id="rId2"/>
              </p:custDataLst>
            </p:nvPr>
          </p:nvSpPr>
          <p:spPr>
            <a:xfrm>
              <a:off x="10662" y="2398"/>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民间借贷的知识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6" name="PA-文本框 15"/>
            <p:cNvSpPr txBox="1">
              <a:spLocks noChangeArrowheads="1"/>
            </p:cNvSpPr>
            <p:nvPr>
              <p:custDataLst>
                <p:tags r:id="rId3"/>
              </p:custDataLst>
            </p:nvPr>
          </p:nvSpPr>
          <p:spPr bwMode="auto">
            <a:xfrm>
              <a:off x="9241" y="2314"/>
              <a:ext cx="127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01</a:t>
              </a:r>
              <a:endParaRPr lang="en-US" altLang="zh-CN" sz="5335" dirty="0">
                <a:solidFill>
                  <a:schemeClr val="bg1"/>
                </a:solidFill>
                <a:latin typeface="Impact" panose="020B0806030902050204" pitchFamily="34" charset="0"/>
              </a:endParaRPr>
            </a:p>
          </p:txBody>
        </p:sp>
        <p:sp>
          <p:nvSpPr>
            <p:cNvPr id="5" name="PA-文本框 8"/>
            <p:cNvSpPr txBox="1"/>
            <p:nvPr>
              <p:custDataLst>
                <p:tags r:id="rId4"/>
              </p:custDataLst>
            </p:nvPr>
          </p:nvSpPr>
          <p:spPr bwMode="auto">
            <a:xfrm>
              <a:off x="10662" y="3123"/>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sp>
        <p:nvSpPr>
          <p:cNvPr id="27" name="PA-文本框 26"/>
          <p:cNvSpPr txBox="1"/>
          <p:nvPr>
            <p:custDataLst>
              <p:tags r:id="rId5"/>
            </p:custDataLst>
          </p:nvPr>
        </p:nvSpPr>
        <p:spPr>
          <a:xfrm>
            <a:off x="4130675" y="2650490"/>
            <a:ext cx="7414260" cy="922020"/>
          </a:xfrm>
          <a:prstGeom prst="rect">
            <a:avLst/>
          </a:prstGeom>
          <a:noFill/>
        </p:spPr>
        <p:txBody>
          <a:bodyPr wrap="square" rtlCol="0">
            <a:spAutoFit/>
          </a:bodyPr>
          <a:lstStyle/>
          <a:p>
            <a:pPr algn="l">
              <a:lnSpc>
                <a:spcPct val="150000"/>
              </a:lnSpc>
              <a:buClrTx/>
              <a:buSzTx/>
              <a:buFontTx/>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个人之间的借贷形式灵活多样，即可以口头形式、也可以书面形式；即可以约定利息，也可以不约定。可以说，个人之间的借贷是非常自由的。</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3" name="PA-文本框 12"/>
          <p:cNvSpPr txBox="1"/>
          <p:nvPr>
            <p:custDataLst>
              <p:tags r:id="rId6"/>
            </p:custDataLst>
          </p:nvPr>
        </p:nvSpPr>
        <p:spPr>
          <a:xfrm>
            <a:off x="5148580" y="3873500"/>
            <a:ext cx="6396355" cy="922020"/>
          </a:xfrm>
          <a:prstGeom prst="rect">
            <a:avLst/>
          </a:prstGeom>
          <a:noFill/>
        </p:spPr>
        <p:txBody>
          <a:bodyPr wrap="square" rtlCol="0">
            <a:spAutoFit/>
          </a:bodyPr>
          <a:lstStyle/>
          <a:p>
            <a:pPr algn="l">
              <a:lnSpc>
                <a:spcPct val="150000"/>
              </a:lnSpc>
              <a:buClrTx/>
              <a:buSzTx/>
              <a:buFontTx/>
            </a:pPr>
            <a:r>
              <a:rPr lang="zh-CN" altLang="en-US" sz="1800" dirty="0">
                <a:solidFill>
                  <a:srgbClr val="542A21"/>
                </a:solidFill>
                <a:latin typeface="微软雅黑" panose="020B0503020204020204" charset="-122"/>
                <a:ea typeface="微软雅黑" panose="020B0503020204020204" charset="-122"/>
                <a:cs typeface="阿里巴巴普惠体 M" panose="00020600040101010101" pitchFamily="18" charset="-122"/>
              </a:rPr>
              <a:t>个人之间的借款，尽量采取书面的形式，有借据，有转账凭证，数额较大的，有借款合同。以有利于保护自身的权益</a:t>
            </a:r>
            <a:endParaRPr lang="zh-CN" altLang="en-US" sz="1800" dirty="0">
              <a:solidFill>
                <a:srgbClr val="542A21"/>
              </a:solidFill>
              <a:latin typeface="微软雅黑" panose="020B0503020204020204" charset="-122"/>
              <a:ea typeface="微软雅黑" panose="020B0503020204020204" charset="-122"/>
              <a:cs typeface="阿里巴巴普惠体 M" panose="00020600040101010101" pitchFamily="18" charset="-122"/>
            </a:endParaRPr>
          </a:p>
        </p:txBody>
      </p:sp>
      <p:sp>
        <p:nvSpPr>
          <p:cNvPr id="14" name="PA-矩形 1"/>
          <p:cNvSpPr/>
          <p:nvPr>
            <p:custDataLst>
              <p:tags r:id="rId7"/>
            </p:custDataLst>
          </p:nvPr>
        </p:nvSpPr>
        <p:spPr>
          <a:xfrm>
            <a:off x="4130675" y="3873500"/>
            <a:ext cx="731520" cy="986155"/>
          </a:xfrm>
          <a:prstGeom prst="rect">
            <a:avLst/>
          </a:prstGeom>
          <a:solidFill>
            <a:srgbClr val="8E46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rPr>
              <a:t>提示</a:t>
            </a:r>
            <a:endParaRPr lang="zh-CN" altLang="en-US" sz="28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M" panose="00020600040101010101" pitchFamily="18" charset="-122"/>
            </a:endParaRPr>
          </a:p>
        </p:txBody>
      </p:sp>
      <p:cxnSp>
        <p:nvCxnSpPr>
          <p:cNvPr id="17" name="PA-直接连接符 16"/>
          <p:cNvCxnSpPr/>
          <p:nvPr>
            <p:custDataLst>
              <p:tags r:id="rId8"/>
            </p:custDataLst>
          </p:nvPr>
        </p:nvCxnSpPr>
        <p:spPr>
          <a:xfrm>
            <a:off x="4130675" y="3696970"/>
            <a:ext cx="7138670" cy="0"/>
          </a:xfrm>
          <a:prstGeom prst="line">
            <a:avLst/>
          </a:prstGeom>
          <a:ln w="12700">
            <a:solidFill>
              <a:srgbClr val="8E4638"/>
            </a:solidFill>
            <a:prstDash val="dash"/>
          </a:ln>
        </p:spPr>
        <p:style>
          <a:lnRef idx="1">
            <a:schemeClr val="accent1"/>
          </a:lnRef>
          <a:fillRef idx="0">
            <a:schemeClr val="accent1"/>
          </a:fillRef>
          <a:effectRef idx="0">
            <a:schemeClr val="accent1"/>
          </a:effectRef>
          <a:fontRef idx="minor">
            <a:schemeClr val="tx1"/>
          </a:fontRef>
        </p:style>
      </p:cxnSp>
      <p:pic>
        <p:nvPicPr>
          <p:cNvPr id="18" name="PA-图片 17" descr="51miz-E1085964-E78F20F1_看图王"/>
          <p:cNvPicPr>
            <a:picLocks noChangeAspect="1"/>
          </p:cNvPicPr>
          <p:nvPr>
            <p:custDataLst>
              <p:tags r:id="rId9"/>
            </p:custDataLst>
          </p:nvPr>
        </p:nvPicPr>
        <p:blipFill>
          <a:blip r:embed="rId10"/>
          <a:stretch>
            <a:fillRect/>
          </a:stretch>
        </p:blipFill>
        <p:spPr>
          <a:xfrm>
            <a:off x="550545" y="2254885"/>
            <a:ext cx="3596640" cy="3416935"/>
          </a:xfrm>
          <a:prstGeom prst="rect">
            <a:avLst/>
          </a:prstGeom>
        </p:spPr>
      </p:pic>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1"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800" decel="100000"/>
                                        <p:tgtEl>
                                          <p:spTgt spid="27"/>
                                        </p:tgtEl>
                                      </p:cBhvr>
                                    </p:animEffect>
                                    <p:anim calcmode="lin" valueType="num">
                                      <p:cBhvr>
                                        <p:cTn id="17" dur="800" decel="100000" fill="hold"/>
                                        <p:tgtEl>
                                          <p:spTgt spid="27"/>
                                        </p:tgtEl>
                                        <p:attrNameLst>
                                          <p:attrName>style.rotation</p:attrName>
                                        </p:attrNameLst>
                                      </p:cBhvr>
                                      <p:tavLst>
                                        <p:tav tm="0">
                                          <p:val>
                                            <p:fltVal val="-90"/>
                                          </p:val>
                                        </p:tav>
                                        <p:tav tm="100000">
                                          <p:val>
                                            <p:fltVal val="0"/>
                                          </p:val>
                                        </p:tav>
                                      </p:tavLst>
                                    </p:anim>
                                    <p:anim calcmode="lin" valueType="num">
                                      <p:cBhvr>
                                        <p:cTn id="18" dur="800" decel="100000" fill="hold"/>
                                        <p:tgtEl>
                                          <p:spTgt spid="27"/>
                                        </p:tgtEl>
                                        <p:attrNameLst>
                                          <p:attrName>ppt_x</p:attrName>
                                        </p:attrNameLst>
                                      </p:cBhvr>
                                      <p:tavLst>
                                        <p:tav tm="0">
                                          <p:val>
                                            <p:strVal val="#ppt_x+0.4"/>
                                          </p:val>
                                        </p:tav>
                                        <p:tav tm="100000">
                                          <p:val>
                                            <p:strVal val="#ppt_x-0.05"/>
                                          </p:val>
                                        </p:tav>
                                      </p:tavLst>
                                    </p:anim>
                                    <p:anim calcmode="lin" valueType="num">
                                      <p:cBhvr>
                                        <p:cTn id="19" dur="800" decel="100000" fill="hold"/>
                                        <p:tgtEl>
                                          <p:spTgt spid="2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1"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800" decel="100000"/>
                                        <p:tgtEl>
                                          <p:spTgt spid="13"/>
                                        </p:tgtEl>
                                      </p:cBhvr>
                                    </p:animEffect>
                                    <p:anim calcmode="lin" valueType="num">
                                      <p:cBhvr>
                                        <p:cTn id="26" dur="800" decel="100000" fill="hold"/>
                                        <p:tgtEl>
                                          <p:spTgt spid="13"/>
                                        </p:tgtEl>
                                        <p:attrNameLst>
                                          <p:attrName>style.rotation</p:attrName>
                                        </p:attrNameLst>
                                      </p:cBhvr>
                                      <p:tavLst>
                                        <p:tav tm="0">
                                          <p:val>
                                            <p:fltVal val="-90"/>
                                          </p:val>
                                        </p:tav>
                                        <p:tav tm="100000">
                                          <p:val>
                                            <p:fltVal val="0"/>
                                          </p:val>
                                        </p:tav>
                                      </p:tavLst>
                                    </p:anim>
                                    <p:anim calcmode="lin" valueType="num">
                                      <p:cBhvr>
                                        <p:cTn id="27" dur="800" decel="100000" fill="hold"/>
                                        <p:tgtEl>
                                          <p:spTgt spid="13"/>
                                        </p:tgtEl>
                                        <p:attrNameLst>
                                          <p:attrName>ppt_x</p:attrName>
                                        </p:attrNameLst>
                                      </p:cBhvr>
                                      <p:tavLst>
                                        <p:tav tm="0">
                                          <p:val>
                                            <p:strVal val="#ppt_x+0.4"/>
                                          </p:val>
                                        </p:tav>
                                        <p:tav tm="100000">
                                          <p:val>
                                            <p:strVal val="#ppt_x-0.05"/>
                                          </p:val>
                                        </p:tav>
                                      </p:tavLst>
                                    </p:anim>
                                    <p:anim calcmode="lin" valueType="num">
                                      <p:cBhvr>
                                        <p:cTn id="28" dur="800" decel="100000" fill="hold"/>
                                        <p:tgtEl>
                                          <p:spTgt spid="1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800" decel="100000"/>
                                        <p:tgtEl>
                                          <p:spTgt spid="14"/>
                                        </p:tgtEl>
                                      </p:cBhvr>
                                    </p:animEffect>
                                    <p:anim calcmode="lin" valueType="num">
                                      <p:cBhvr>
                                        <p:cTn id="35" dur="800" decel="100000" fill="hold"/>
                                        <p:tgtEl>
                                          <p:spTgt spid="14"/>
                                        </p:tgtEl>
                                        <p:attrNameLst>
                                          <p:attrName>style.rotation</p:attrName>
                                        </p:attrNameLst>
                                      </p:cBhvr>
                                      <p:tavLst>
                                        <p:tav tm="0">
                                          <p:val>
                                            <p:fltVal val="-90"/>
                                          </p:val>
                                        </p:tav>
                                        <p:tav tm="100000">
                                          <p:val>
                                            <p:fltVal val="0"/>
                                          </p:val>
                                        </p:tav>
                                      </p:tavLst>
                                    </p:anim>
                                    <p:anim calcmode="lin" valueType="num">
                                      <p:cBhvr>
                                        <p:cTn id="36" dur="800" decel="100000" fill="hold"/>
                                        <p:tgtEl>
                                          <p:spTgt spid="14"/>
                                        </p:tgtEl>
                                        <p:attrNameLst>
                                          <p:attrName>ppt_x</p:attrName>
                                        </p:attrNameLst>
                                      </p:cBhvr>
                                      <p:tavLst>
                                        <p:tav tm="0">
                                          <p:val>
                                            <p:strVal val="#ppt_x+0.4"/>
                                          </p:val>
                                        </p:tav>
                                        <p:tav tm="100000">
                                          <p:val>
                                            <p:strVal val="#ppt_x-0.05"/>
                                          </p:val>
                                        </p:tav>
                                      </p:tavLst>
                                    </p:anim>
                                    <p:anim calcmode="lin" valueType="num">
                                      <p:cBhvr>
                                        <p:cTn id="37" dur="800" decel="100000" fill="hold"/>
                                        <p:tgtEl>
                                          <p:spTgt spid="1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Motion origin="layout" path="M -1.29276 0 L 0 0 E" pathEditMode="relative">
                                      <p:cBhvr>
                                        <p:cTn id="43" dur="1000" fill="hold">
                                          <p:stCondLst>
                                            <p:cond delay="0"/>
                                          </p:stCondLst>
                                        </p:cTn>
                                        <p:tgtEl>
                                          <p:spTgt spid="17"/>
                                        </p:tgtEl>
                                        <p:attrNameLst>
                                          <p:attrName>ppt_x</p:attrName>
                                          <p:attrName>ppt_y</p:attrName>
                                        </p:attrNameLst>
                                      </p:cBhvr>
                                    </p:animMotion>
                                  </p:childTnLst>
                                </p:cTn>
                              </p:par>
                            </p:childTnLst>
                          </p:cTn>
                        </p:par>
                        <p:par>
                          <p:cTn id="44" fill="hold">
                            <p:stCondLst>
                              <p:cond delay="5000"/>
                            </p:stCondLst>
                            <p:childTnLst>
                              <p:par>
                                <p:cTn id="45" presetID="3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800" decel="100000"/>
                                        <p:tgtEl>
                                          <p:spTgt spid="18"/>
                                        </p:tgtEl>
                                      </p:cBhvr>
                                    </p:animEffect>
                                    <p:anim calcmode="lin" valueType="num">
                                      <p:cBhvr>
                                        <p:cTn id="48" dur="800" decel="100000" fill="hold"/>
                                        <p:tgtEl>
                                          <p:spTgt spid="18"/>
                                        </p:tgtEl>
                                        <p:attrNameLst>
                                          <p:attrName>style.rotation</p:attrName>
                                        </p:attrNameLst>
                                      </p:cBhvr>
                                      <p:tavLst>
                                        <p:tav tm="0">
                                          <p:val>
                                            <p:fltVal val="-90"/>
                                          </p:val>
                                        </p:tav>
                                        <p:tav tm="100000">
                                          <p:val>
                                            <p:fltVal val="0"/>
                                          </p:val>
                                        </p:tav>
                                      </p:tavLst>
                                    </p:anim>
                                    <p:anim calcmode="lin" valueType="num">
                                      <p:cBhvr>
                                        <p:cTn id="49" dur="800" decel="100000" fill="hold"/>
                                        <p:tgtEl>
                                          <p:spTgt spid="18"/>
                                        </p:tgtEl>
                                        <p:attrNameLst>
                                          <p:attrName>ppt_x</p:attrName>
                                        </p:attrNameLst>
                                      </p:cBhvr>
                                      <p:tavLst>
                                        <p:tav tm="0">
                                          <p:val>
                                            <p:strVal val="#ppt_x+0.4"/>
                                          </p:val>
                                        </p:tav>
                                        <p:tav tm="100000">
                                          <p:val>
                                            <p:strVal val="#ppt_x-0.05"/>
                                          </p:val>
                                        </p:tav>
                                      </p:tavLst>
                                    </p:anim>
                                    <p:anim calcmode="lin" valueType="num">
                                      <p:cBhvr>
                                        <p:cTn id="50" dur="800" decel="100000" fill="hold"/>
                                        <p:tgtEl>
                                          <p:spTgt spid="1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3" grpId="0"/>
      <p:bldP spid="13" grpId="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1"/>
            </p:custDataLst>
          </p:nvPr>
        </p:nvGrpSpPr>
        <p:grpSpPr>
          <a:xfrm>
            <a:off x="283210" y="137795"/>
            <a:ext cx="4326255" cy="913130"/>
            <a:chOff x="9241" y="2314"/>
            <a:chExt cx="6813" cy="1438"/>
          </a:xfrm>
        </p:grpSpPr>
        <p:sp>
          <p:nvSpPr>
            <p:cNvPr id="15" name="PA-文本框 14"/>
            <p:cNvSpPr txBox="1"/>
            <p:nvPr>
              <p:custDataLst>
                <p:tags r:id="rId2"/>
              </p:custDataLst>
            </p:nvPr>
          </p:nvSpPr>
          <p:spPr>
            <a:xfrm>
              <a:off x="10662" y="2398"/>
              <a:ext cx="5392" cy="725"/>
            </a:xfrm>
            <a:prstGeom prst="rect">
              <a:avLst/>
            </a:prstGeom>
            <a:noFill/>
          </p:spPr>
          <p:txBody>
            <a:bodyPr wrap="square" rtlCol="0">
              <a:spAutoFit/>
            </a:bodyPr>
            <a:lstStyle/>
            <a:p>
              <a:pPr algn="l"/>
              <a:r>
                <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rPr>
                <a:t>民间借贷的知识</a:t>
              </a:r>
              <a:endParaRPr lang="zh-CN" altLang="en-US" sz="2400" b="1" dirty="0">
                <a:solidFill>
                  <a:schemeClr val="bg1"/>
                </a:solidFill>
                <a:effectLst/>
                <a:latin typeface="微软雅黑" panose="020B0503020204020204" charset="-122"/>
                <a:ea typeface="微软雅黑" panose="020B0503020204020204" charset="-122"/>
                <a:cs typeface="阿里巴巴普惠体 M" panose="00020600040101010101" pitchFamily="18" charset="-122"/>
              </a:endParaRPr>
            </a:p>
          </p:txBody>
        </p:sp>
        <p:sp>
          <p:nvSpPr>
            <p:cNvPr id="16" name="PA-文本框 15"/>
            <p:cNvSpPr txBox="1">
              <a:spLocks noChangeArrowheads="1"/>
            </p:cNvSpPr>
            <p:nvPr>
              <p:custDataLst>
                <p:tags r:id="rId3"/>
              </p:custDataLst>
            </p:nvPr>
          </p:nvSpPr>
          <p:spPr bwMode="auto">
            <a:xfrm>
              <a:off x="9241" y="2314"/>
              <a:ext cx="127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335" dirty="0">
                  <a:solidFill>
                    <a:schemeClr val="bg1"/>
                  </a:solidFill>
                  <a:latin typeface="Impact" panose="020B0806030902050204" pitchFamily="34" charset="0"/>
                </a:rPr>
                <a:t>01</a:t>
              </a:r>
              <a:endParaRPr lang="en-US" altLang="zh-CN" sz="5335" dirty="0">
                <a:solidFill>
                  <a:schemeClr val="bg1"/>
                </a:solidFill>
                <a:latin typeface="Impact" panose="020B0806030902050204" pitchFamily="34" charset="0"/>
              </a:endParaRPr>
            </a:p>
          </p:txBody>
        </p:sp>
        <p:sp>
          <p:nvSpPr>
            <p:cNvPr id="5" name="PA-文本框 8"/>
            <p:cNvSpPr txBox="1"/>
            <p:nvPr>
              <p:custDataLst>
                <p:tags r:id="rId4"/>
              </p:custDataLst>
            </p:nvPr>
          </p:nvSpPr>
          <p:spPr bwMode="auto">
            <a:xfrm>
              <a:off x="10662" y="3123"/>
              <a:ext cx="3663" cy="492"/>
            </a:xfrm>
            <a:prstGeom prst="rect">
              <a:avLst/>
            </a:prstGeom>
            <a:noFill/>
          </p:spPr>
          <p:txBody>
            <a:bodyPr wrap="none">
              <a:spAutoFit/>
            </a:bodyPr>
            <a:lstStyle/>
            <a:p>
              <a:pPr algn="l" defTabSz="1216660" fontAlgn="base">
                <a:lnSpc>
                  <a:spcPct val="120000"/>
                </a:lnSpc>
                <a:spcBef>
                  <a:spcPct val="20000"/>
                </a:spcBef>
                <a:spcAft>
                  <a:spcPct val="0"/>
                </a:spcAft>
                <a:defRPr/>
              </a:pPr>
              <a:r>
                <a:rPr lang="en-US" altLang="zh-CN" sz="1200" cap="all" dirty="0">
                  <a:solidFill>
                    <a:schemeClr val="bg1"/>
                  </a:solidFill>
                  <a:uFillTx/>
                  <a:latin typeface="微软雅黑" panose="020B0503020204020204" charset="-122"/>
                  <a:ea typeface="微软雅黑" panose="020B0503020204020204" charset="-122"/>
                  <a:sym typeface="Arial" panose="020B0604020202020204" pitchFamily="34" charset="0"/>
                </a:rPr>
                <a:t>according to  your need</a:t>
              </a:r>
              <a:endParaRPr lang="en-US" altLang="zh-CN" sz="1200" kern="0" cap="all" dirty="0">
                <a:solidFill>
                  <a:schemeClr val="bg1"/>
                </a:solidFill>
                <a:uFillTx/>
                <a:latin typeface="微软雅黑" panose="020B0503020204020204" charset="-122"/>
                <a:ea typeface="微软雅黑" panose="020B0503020204020204" charset="-122"/>
                <a:sym typeface="Arial" panose="020B0604020202020204" pitchFamily="34" charset="0"/>
              </a:endParaRPr>
            </a:p>
          </p:txBody>
        </p:sp>
      </p:grpSp>
      <p:grpSp>
        <p:nvGrpSpPr>
          <p:cNvPr id="22" name="PA-组合 21"/>
          <p:cNvGrpSpPr/>
          <p:nvPr>
            <p:custDataLst>
              <p:tags r:id="rId5"/>
            </p:custDataLst>
          </p:nvPr>
        </p:nvGrpSpPr>
        <p:grpSpPr>
          <a:xfrm>
            <a:off x="794385" y="1477645"/>
            <a:ext cx="10717530" cy="1911350"/>
            <a:chOff x="1251" y="2327"/>
            <a:chExt cx="16878" cy="3010"/>
          </a:xfrm>
        </p:grpSpPr>
        <p:grpSp>
          <p:nvGrpSpPr>
            <p:cNvPr id="12" name="组合 11"/>
            <p:cNvGrpSpPr/>
            <p:nvPr/>
          </p:nvGrpSpPr>
          <p:grpSpPr>
            <a:xfrm>
              <a:off x="1251" y="2327"/>
              <a:ext cx="16878" cy="3010"/>
              <a:chOff x="1297" y="2444"/>
              <a:chExt cx="16878" cy="3010"/>
            </a:xfrm>
          </p:grpSpPr>
          <p:sp>
            <p:nvSpPr>
              <p:cNvPr id="6" name="PA-矩形 4"/>
              <p:cNvSpPr/>
              <p:nvPr>
                <p:custDataLst>
                  <p:tags r:id="rId6"/>
                </p:custDataLst>
              </p:nvPr>
            </p:nvSpPr>
            <p:spPr>
              <a:xfrm>
                <a:off x="1297" y="2444"/>
                <a:ext cx="16878" cy="3010"/>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文本框 3"/>
              <p:cNvSpPr txBox="1"/>
              <p:nvPr>
                <p:custDataLst>
                  <p:tags r:id="rId7"/>
                </p:custDataLst>
              </p:nvPr>
            </p:nvSpPr>
            <p:spPr>
              <a:xfrm>
                <a:off x="2960" y="2672"/>
                <a:ext cx="14222" cy="2470"/>
              </a:xfrm>
              <a:prstGeom prst="rect">
                <a:avLst/>
              </a:prstGeom>
              <a:noFill/>
            </p:spPr>
            <p:txBody>
              <a:bodyPr wrap="square" rtlCol="0">
                <a:spAutoFit/>
              </a:bodyPr>
              <a:lstStyle>
                <a:defPPr>
                  <a:defRPr lang="zh-CN"/>
                </a:defPPr>
                <a:lvl1pPr>
                  <a:lnSpc>
                    <a:spcPct val="130000"/>
                  </a:lnSpc>
                  <a:defRPr sz="1200">
                    <a:solidFill>
                      <a:sysClr val="windowText" lastClr="000000">
                        <a:lumMod val="85000"/>
                        <a:lumOff val="15000"/>
                      </a:sysClr>
                    </a:solidFill>
                    <a:effectLst/>
                    <a:latin typeface="+mn-ea"/>
                    <a:cs typeface="Times New Roman" panose="02020603050405020304" pitchFamily="18" charset="0"/>
                  </a:defRPr>
                </a:lvl1pPr>
              </a:lstStyle>
              <a:p>
                <a:pPr algn="just">
                  <a:lnSpc>
                    <a:spcPct val="150000"/>
                  </a:lnSpc>
                </a:pPr>
                <a:r>
                  <a:rPr lang="zh-CN" altLang="en-US" sz="1600">
                    <a:latin typeface="微软雅黑" panose="020B0503020204020204" charset="-122"/>
                    <a:ea typeface="微软雅黑" panose="020B0503020204020204" charset="-122"/>
                    <a:cs typeface="微软雅黑" panose="020B0503020204020204" charset="-122"/>
                  </a:rPr>
                  <a:t>借贷是否允许计算“复利” ：民间借贷禁止复利，“复利”不受法律保护。“复利”不受法律保护的界限是银行同类贷款利率的四倍。利率在银行同类贷款利率四倍范围内的，“复利”仍然受法律保护；超过银行同类贷款利率四倍的“复利”部分才不受法律保护。如目前一年期的银行贷款年利率为</a:t>
                </a:r>
                <a:r>
                  <a:rPr lang="en-US" altLang="zh-CN" sz="1600">
                    <a:latin typeface="微软雅黑" panose="020B0503020204020204" charset="-122"/>
                    <a:ea typeface="微软雅黑" panose="020B0503020204020204" charset="-122"/>
                    <a:cs typeface="微软雅黑" panose="020B0503020204020204" charset="-122"/>
                  </a:rPr>
                  <a:t>5.85%</a:t>
                </a:r>
                <a:r>
                  <a:rPr lang="zh-CN" altLang="en-US" sz="1600">
                    <a:latin typeface="微软雅黑" panose="020B0503020204020204" charset="-122"/>
                    <a:ea typeface="微软雅黑" panose="020B0503020204020204" charset="-122"/>
                    <a:cs typeface="微软雅黑" panose="020B0503020204020204" charset="-122"/>
                  </a:rPr>
                  <a:t>，则一年期的民间借贷年利率不得超过</a:t>
                </a:r>
                <a:r>
                  <a:rPr lang="en-US" altLang="zh-CN" sz="1600">
                    <a:latin typeface="微软雅黑" panose="020B0503020204020204" charset="-122"/>
                    <a:ea typeface="微软雅黑" panose="020B0503020204020204" charset="-122"/>
                    <a:cs typeface="微软雅黑" panose="020B0503020204020204" charset="-122"/>
                  </a:rPr>
                  <a:t>23.4%</a:t>
                </a:r>
                <a:r>
                  <a:rPr lang="zh-CN" altLang="en-US" sz="1600">
                    <a:latin typeface="微软雅黑" panose="020B0503020204020204" charset="-122"/>
                    <a:ea typeface="微软雅黑" panose="020B0503020204020204" charset="-122"/>
                    <a:cs typeface="微软雅黑" panose="020B0503020204020204" charset="-122"/>
                  </a:rPr>
                  <a:t>（月利率在</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分以内）。</a:t>
                </a:r>
                <a:endParaRPr lang="zh-CN" altLang="en-US" sz="1600">
                  <a:latin typeface="微软雅黑" panose="020B0503020204020204" charset="-122"/>
                  <a:ea typeface="微软雅黑" panose="020B0503020204020204" charset="-122"/>
                  <a:cs typeface="微软雅黑" panose="020B0503020204020204" charset="-122"/>
                </a:endParaRPr>
              </a:p>
            </p:txBody>
          </p:sp>
        </p:grpSp>
        <p:sp>
          <p:nvSpPr>
            <p:cNvPr id="21" name="PA-矩形 5"/>
            <p:cNvSpPr/>
            <p:nvPr>
              <p:custDataLst>
                <p:tags r:id="rId8"/>
              </p:custDataLst>
            </p:nvPr>
          </p:nvSpPr>
          <p:spPr>
            <a:xfrm>
              <a:off x="1251" y="2327"/>
              <a:ext cx="1477" cy="3011"/>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文本框 13"/>
            <p:cNvSpPr txBox="1"/>
            <p:nvPr>
              <p:custDataLst>
                <p:tags r:id="rId9"/>
              </p:custDataLst>
            </p:nvPr>
          </p:nvSpPr>
          <p:spPr>
            <a:xfrm>
              <a:off x="1559" y="3281"/>
              <a:ext cx="957" cy="1018"/>
            </a:xfrm>
            <a:prstGeom prst="rect">
              <a:avLst/>
            </a:prstGeom>
            <a:noFill/>
          </p:spPr>
          <p:txBody>
            <a:bodyPr wrap="none" rtlCol="0">
              <a:spAutoFit/>
            </a:bodyPr>
            <a:lstStyle/>
            <a:p>
              <a:pPr algn="ct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01</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grpSp>
        <p:nvGrpSpPr>
          <p:cNvPr id="26" name="PA-组合 25"/>
          <p:cNvGrpSpPr/>
          <p:nvPr>
            <p:custDataLst>
              <p:tags r:id="rId10"/>
            </p:custDataLst>
          </p:nvPr>
        </p:nvGrpSpPr>
        <p:grpSpPr>
          <a:xfrm>
            <a:off x="794385" y="3639185"/>
            <a:ext cx="4206240" cy="2557780"/>
            <a:chOff x="1251" y="5731"/>
            <a:chExt cx="6624" cy="4028"/>
          </a:xfrm>
        </p:grpSpPr>
        <p:grpSp>
          <p:nvGrpSpPr>
            <p:cNvPr id="11" name="组合 10"/>
            <p:cNvGrpSpPr/>
            <p:nvPr/>
          </p:nvGrpSpPr>
          <p:grpSpPr>
            <a:xfrm>
              <a:off x="1251" y="5732"/>
              <a:ext cx="6624" cy="4027"/>
              <a:chOff x="2467" y="5844"/>
              <a:chExt cx="6624" cy="4027"/>
            </a:xfrm>
          </p:grpSpPr>
          <p:sp>
            <p:nvSpPr>
              <p:cNvPr id="3" name="PA-矩形 4"/>
              <p:cNvSpPr/>
              <p:nvPr>
                <p:custDataLst>
                  <p:tags r:id="rId11"/>
                </p:custDataLst>
              </p:nvPr>
            </p:nvSpPr>
            <p:spPr>
              <a:xfrm>
                <a:off x="2467" y="5844"/>
                <a:ext cx="6624" cy="4027"/>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文本框 7"/>
              <p:cNvSpPr txBox="1"/>
              <p:nvPr>
                <p:custDataLst>
                  <p:tags r:id="rId12"/>
                </p:custDataLst>
              </p:nvPr>
            </p:nvSpPr>
            <p:spPr>
              <a:xfrm>
                <a:off x="4130" y="6042"/>
                <a:ext cx="4721" cy="3633"/>
              </a:xfrm>
              <a:prstGeom prst="rect">
                <a:avLst/>
              </a:prstGeom>
              <a:noFill/>
            </p:spPr>
            <p:txBody>
              <a:bodyPr wrap="square" rtlCol="0">
                <a:spAutoFit/>
              </a:bodyPr>
              <a:lstStyle>
                <a:defPPr>
                  <a:defRPr lang="zh-CN"/>
                </a:defPPr>
                <a:lvl1pPr>
                  <a:lnSpc>
                    <a:spcPct val="130000"/>
                  </a:lnSpc>
                  <a:defRPr sz="1200">
                    <a:solidFill>
                      <a:sysClr val="windowText" lastClr="000000">
                        <a:lumMod val="85000"/>
                        <a:lumOff val="15000"/>
                      </a:sysClr>
                    </a:solidFill>
                    <a:effectLst/>
                    <a:latin typeface="+mn-ea"/>
                    <a:cs typeface="Times New Roman" panose="02020603050405020304" pitchFamily="18" charset="0"/>
                  </a:defRPr>
                </a:lvl1pPr>
              </a:lstStyle>
              <a:p>
                <a:pPr algn="just">
                  <a:lnSpc>
                    <a:spcPct val="150000"/>
                  </a:lnSpc>
                </a:pPr>
                <a:r>
                  <a:rPr lang="zh-CN" altLang="en-US" sz="1600">
                    <a:latin typeface="微软雅黑" panose="020B0503020204020204" charset="-122"/>
                    <a:ea typeface="微软雅黑" panose="020B0503020204020204" charset="-122"/>
                    <a:cs typeface="微软雅黑" panose="020B0503020204020204" charset="-122"/>
                  </a:rPr>
                  <a:t>无息的民间借贷是否都不能计算利息 ：无息的民间借贷并非一概“无息”，如果借款人迟延还款或者经催告后迟延还款的，还是需要承担延迟支付期间的银行同期贷款利息。</a:t>
                </a:r>
                <a:endParaRPr lang="zh-CN" altLang="en-US" sz="1600">
                  <a:latin typeface="微软雅黑" panose="020B0503020204020204" charset="-122"/>
                  <a:ea typeface="微软雅黑" panose="020B0503020204020204" charset="-122"/>
                  <a:cs typeface="微软雅黑" panose="020B0503020204020204" charset="-122"/>
                </a:endParaRPr>
              </a:p>
            </p:txBody>
          </p:sp>
        </p:grpSp>
        <p:sp>
          <p:nvSpPr>
            <p:cNvPr id="25" name="PA-矩形 5"/>
            <p:cNvSpPr/>
            <p:nvPr>
              <p:custDataLst>
                <p:tags r:id="rId13"/>
              </p:custDataLst>
            </p:nvPr>
          </p:nvSpPr>
          <p:spPr>
            <a:xfrm>
              <a:off x="1251" y="5731"/>
              <a:ext cx="1477" cy="4028"/>
            </a:xfrm>
            <a:prstGeom prst="rect">
              <a:avLst/>
            </a:prstGeom>
            <a:solidFill>
              <a:srgbClr val="542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文本框 13"/>
            <p:cNvSpPr txBox="1"/>
            <p:nvPr>
              <p:custDataLst>
                <p:tags r:id="rId14"/>
              </p:custDataLst>
            </p:nvPr>
          </p:nvSpPr>
          <p:spPr>
            <a:xfrm>
              <a:off x="1464" y="7137"/>
              <a:ext cx="1035" cy="1016"/>
            </a:xfrm>
            <a:prstGeom prst="rect">
              <a:avLst/>
            </a:prstGeom>
            <a:noFill/>
          </p:spPr>
          <p:txBody>
            <a:bodyPr wrap="none" rtlCol="0">
              <a:spAutoFit/>
            </a:bodyPr>
            <a:lstStyle/>
            <a:p>
              <a:pPr algn="ct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02</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grpSp>
        <p:nvGrpSpPr>
          <p:cNvPr id="24" name="PA-组合 23"/>
          <p:cNvGrpSpPr/>
          <p:nvPr>
            <p:custDataLst>
              <p:tags r:id="rId15"/>
            </p:custDataLst>
          </p:nvPr>
        </p:nvGrpSpPr>
        <p:grpSpPr>
          <a:xfrm>
            <a:off x="5274945" y="3639185"/>
            <a:ext cx="6235700" cy="2557145"/>
            <a:chOff x="8307" y="5731"/>
            <a:chExt cx="9820" cy="4027"/>
          </a:xfrm>
        </p:grpSpPr>
        <p:grpSp>
          <p:nvGrpSpPr>
            <p:cNvPr id="9" name="组合 8"/>
            <p:cNvGrpSpPr/>
            <p:nvPr/>
          </p:nvGrpSpPr>
          <p:grpSpPr>
            <a:xfrm>
              <a:off x="8307" y="5731"/>
              <a:ext cx="9821" cy="4027"/>
              <a:chOff x="11183" y="5455"/>
              <a:chExt cx="9821" cy="4027"/>
            </a:xfrm>
          </p:grpSpPr>
          <p:sp>
            <p:nvSpPr>
              <p:cNvPr id="7" name="PA-矩形 4"/>
              <p:cNvSpPr/>
              <p:nvPr>
                <p:custDataLst>
                  <p:tags r:id="rId16"/>
                </p:custDataLst>
              </p:nvPr>
            </p:nvSpPr>
            <p:spPr>
              <a:xfrm>
                <a:off x="11183" y="5455"/>
                <a:ext cx="9821" cy="4027"/>
              </a:xfrm>
              <a:prstGeom prst="rect">
                <a:avLst/>
              </a:prstGeom>
              <a:solidFill>
                <a:schemeClr val="bg1"/>
              </a:solidFill>
              <a:ln>
                <a:noFill/>
              </a:ln>
              <a:effectLst>
                <a:outerShdw blurRad="2413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A-文本框 15"/>
              <p:cNvSpPr txBox="1"/>
              <p:nvPr>
                <p:custDataLst>
                  <p:tags r:id="rId17"/>
                </p:custDataLst>
              </p:nvPr>
            </p:nvSpPr>
            <p:spPr>
              <a:xfrm>
                <a:off x="13085" y="5652"/>
                <a:ext cx="7127" cy="3633"/>
              </a:xfrm>
              <a:prstGeom prst="rect">
                <a:avLst/>
              </a:prstGeom>
              <a:noFill/>
            </p:spPr>
            <p:txBody>
              <a:bodyPr wrap="square" rtlCol="0">
                <a:spAutoFit/>
              </a:bodyPr>
              <a:lstStyle>
                <a:defPPr>
                  <a:defRPr lang="zh-CN"/>
                </a:defPPr>
                <a:lvl1pPr>
                  <a:lnSpc>
                    <a:spcPct val="130000"/>
                  </a:lnSpc>
                  <a:defRPr sz="1200">
                    <a:solidFill>
                      <a:sysClr val="windowText" lastClr="000000">
                        <a:lumMod val="85000"/>
                        <a:lumOff val="15000"/>
                      </a:sysClr>
                    </a:solidFill>
                    <a:effectLst/>
                    <a:latin typeface="+mn-ea"/>
                    <a:cs typeface="Times New Roman" panose="02020603050405020304" pitchFamily="18" charset="0"/>
                  </a:defRPr>
                </a:lvl1pPr>
              </a:lstStyle>
              <a:p>
                <a:pPr algn="just">
                  <a:lnSpc>
                    <a:spcPct val="150000"/>
                  </a:lnSpc>
                </a:pPr>
                <a:r>
                  <a:rPr lang="zh-CN" altLang="en-US" sz="1600">
                    <a:latin typeface="微软雅黑" panose="020B0503020204020204" charset="-122"/>
                    <a:ea typeface="微软雅黑" panose="020B0503020204020204" charset="-122"/>
                    <a:cs typeface="微软雅黑" panose="020B0503020204020204" charset="-122"/>
                  </a:rPr>
                  <a:t> 借款时让借款人打“借条”、“欠条”、“收条”，三者之间的法律效力各不相同：借条效力最高，可以直接证明借贷关系；欠条法律效力其次，可以证明“欠钱”的债权债务关系，但无法证明“借钱”的借贷关系；收条效力最低，甚至连债权债务都证明不了，更无法证明借贷关系</a:t>
                </a:r>
                <a:endParaRPr lang="zh-CN" altLang="en-US" sz="1600">
                  <a:latin typeface="微软雅黑" panose="020B0503020204020204" charset="-122"/>
                  <a:ea typeface="微软雅黑" panose="020B0503020204020204" charset="-122"/>
                  <a:cs typeface="微软雅黑" panose="020B0503020204020204" charset="-122"/>
                </a:endParaRPr>
              </a:p>
            </p:txBody>
          </p:sp>
        </p:grpSp>
        <p:sp>
          <p:nvSpPr>
            <p:cNvPr id="23" name="PA-矩形 5"/>
            <p:cNvSpPr/>
            <p:nvPr>
              <p:custDataLst>
                <p:tags r:id="rId18"/>
              </p:custDataLst>
            </p:nvPr>
          </p:nvSpPr>
          <p:spPr>
            <a:xfrm>
              <a:off x="8307" y="5732"/>
              <a:ext cx="1649" cy="4026"/>
            </a:xfrm>
            <a:prstGeom prst="rect">
              <a:avLst/>
            </a:prstGeom>
            <a:solidFill>
              <a:srgbClr val="8E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文本框 13"/>
            <p:cNvSpPr txBox="1"/>
            <p:nvPr>
              <p:custDataLst>
                <p:tags r:id="rId19"/>
              </p:custDataLst>
            </p:nvPr>
          </p:nvSpPr>
          <p:spPr>
            <a:xfrm>
              <a:off x="8682" y="7238"/>
              <a:ext cx="1056" cy="1016"/>
            </a:xfrm>
            <a:prstGeom prst="rect">
              <a:avLst/>
            </a:prstGeom>
            <a:noFill/>
          </p:spPr>
          <p:txBody>
            <a:bodyPr wrap="none" rtlCol="0">
              <a:spAutoFit/>
            </a:bodyPr>
            <a:lstStyle/>
            <a:p>
              <a:pPr algn="ctr"/>
              <a:r>
                <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rPr>
                <a:t>03</a:t>
              </a:r>
              <a:endParaRPr lang="en-US" altLang="zh-CN" sz="3600" dirty="0">
                <a:solidFill>
                  <a:schemeClr val="bg1"/>
                </a:solidFill>
                <a:effectLst>
                  <a:outerShdw blurRad="38100" dist="38100" dir="2700000" algn="tl">
                    <a:srgbClr val="000000">
                      <a:alpha val="43137"/>
                    </a:srgbClr>
                  </a:outerShdw>
                </a:effectLst>
                <a:latin typeface="Impact" panose="020B0806030902050204" pitchFamily="34" charset="0"/>
                <a:ea typeface="+mj-ea"/>
              </a:endParaRPr>
            </a:p>
          </p:txBody>
        </p:sp>
      </p:grpSp>
    </p:spTree>
    <p:custDataLst>
      <p:tags r:id="rId2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800" decel="100000"/>
                                        <p:tgtEl>
                                          <p:spTgt spid="22"/>
                                        </p:tgtEl>
                                      </p:cBhvr>
                                    </p:animEffect>
                                    <p:anim calcmode="lin" valueType="num">
                                      <p:cBhvr>
                                        <p:cTn id="17" dur="800" decel="100000" fill="hold"/>
                                        <p:tgtEl>
                                          <p:spTgt spid="22"/>
                                        </p:tgtEl>
                                        <p:attrNameLst>
                                          <p:attrName>style.rotation</p:attrName>
                                        </p:attrNameLst>
                                      </p:cBhvr>
                                      <p:tavLst>
                                        <p:tav tm="0">
                                          <p:val>
                                            <p:fltVal val="-90"/>
                                          </p:val>
                                        </p:tav>
                                        <p:tav tm="100000">
                                          <p:val>
                                            <p:fltVal val="0"/>
                                          </p:val>
                                        </p:tav>
                                      </p:tavLst>
                                    </p:anim>
                                    <p:anim calcmode="lin" valueType="num">
                                      <p:cBhvr>
                                        <p:cTn id="18" dur="800" decel="100000" fill="hold"/>
                                        <p:tgtEl>
                                          <p:spTgt spid="22"/>
                                        </p:tgtEl>
                                        <p:attrNameLst>
                                          <p:attrName>ppt_x</p:attrName>
                                        </p:attrNameLst>
                                      </p:cBhvr>
                                      <p:tavLst>
                                        <p:tav tm="0">
                                          <p:val>
                                            <p:strVal val="#ppt_x+0.4"/>
                                          </p:val>
                                        </p:tav>
                                        <p:tav tm="100000">
                                          <p:val>
                                            <p:strVal val="#ppt_x-0.05"/>
                                          </p:val>
                                        </p:tav>
                                      </p:tavLst>
                                    </p:anim>
                                    <p:anim calcmode="lin" valueType="num">
                                      <p:cBhvr>
                                        <p:cTn id="19" dur="800" decel="100000" fill="hold"/>
                                        <p:tgtEl>
                                          <p:spTgt spid="2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800" decel="100000"/>
                                        <p:tgtEl>
                                          <p:spTgt spid="26"/>
                                        </p:tgtEl>
                                      </p:cBhvr>
                                    </p:animEffect>
                                    <p:anim calcmode="lin" valueType="num">
                                      <p:cBhvr>
                                        <p:cTn id="26" dur="800" decel="100000" fill="hold"/>
                                        <p:tgtEl>
                                          <p:spTgt spid="26"/>
                                        </p:tgtEl>
                                        <p:attrNameLst>
                                          <p:attrName>style.rotation</p:attrName>
                                        </p:attrNameLst>
                                      </p:cBhvr>
                                      <p:tavLst>
                                        <p:tav tm="0">
                                          <p:val>
                                            <p:fltVal val="-90"/>
                                          </p:val>
                                        </p:tav>
                                        <p:tav tm="100000">
                                          <p:val>
                                            <p:fltVal val="0"/>
                                          </p:val>
                                        </p:tav>
                                      </p:tavLst>
                                    </p:anim>
                                    <p:anim calcmode="lin" valueType="num">
                                      <p:cBhvr>
                                        <p:cTn id="27" dur="800" decel="100000" fill="hold"/>
                                        <p:tgtEl>
                                          <p:spTgt spid="26"/>
                                        </p:tgtEl>
                                        <p:attrNameLst>
                                          <p:attrName>ppt_x</p:attrName>
                                        </p:attrNameLst>
                                      </p:cBhvr>
                                      <p:tavLst>
                                        <p:tav tm="0">
                                          <p:val>
                                            <p:strVal val="#ppt_x+0.4"/>
                                          </p:val>
                                        </p:tav>
                                        <p:tav tm="100000">
                                          <p:val>
                                            <p:strVal val="#ppt_x-0.05"/>
                                          </p:val>
                                        </p:tav>
                                      </p:tavLst>
                                    </p:anim>
                                    <p:anim calcmode="lin" valueType="num">
                                      <p:cBhvr>
                                        <p:cTn id="28" dur="800" decel="100000" fill="hold"/>
                                        <p:tgtEl>
                                          <p:spTgt spid="2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800" decel="100000"/>
                                        <p:tgtEl>
                                          <p:spTgt spid="24"/>
                                        </p:tgtEl>
                                      </p:cBhvr>
                                    </p:animEffect>
                                    <p:anim calcmode="lin" valueType="num">
                                      <p:cBhvr>
                                        <p:cTn id="35" dur="800" decel="100000" fill="hold"/>
                                        <p:tgtEl>
                                          <p:spTgt spid="24"/>
                                        </p:tgtEl>
                                        <p:attrNameLst>
                                          <p:attrName>style.rotation</p:attrName>
                                        </p:attrNameLst>
                                      </p:cBhvr>
                                      <p:tavLst>
                                        <p:tav tm="0">
                                          <p:val>
                                            <p:fltVal val="-90"/>
                                          </p:val>
                                        </p:tav>
                                        <p:tav tm="100000">
                                          <p:val>
                                            <p:fltVal val="0"/>
                                          </p:val>
                                        </p:tav>
                                      </p:tavLst>
                                    </p:anim>
                                    <p:anim calcmode="lin" valueType="num">
                                      <p:cBhvr>
                                        <p:cTn id="36" dur="800" decel="100000" fill="hold"/>
                                        <p:tgtEl>
                                          <p:spTgt spid="24"/>
                                        </p:tgtEl>
                                        <p:attrNameLst>
                                          <p:attrName>ppt_x</p:attrName>
                                        </p:attrNameLst>
                                      </p:cBhvr>
                                      <p:tavLst>
                                        <p:tav tm="0">
                                          <p:val>
                                            <p:strVal val="#ppt_x+0.4"/>
                                          </p:val>
                                        </p:tav>
                                        <p:tav tm="100000">
                                          <p:val>
                                            <p:strVal val="#ppt_x-0.05"/>
                                          </p:val>
                                        </p:tav>
                                      </p:tavLst>
                                    </p:anim>
                                    <p:anim calcmode="lin" valueType="num">
                                      <p:cBhvr>
                                        <p:cTn id="37" dur="800" decel="100000" fill="hold"/>
                                        <p:tgtEl>
                                          <p:spTgt spid="2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11"/>
  <p:tag name="WHOLESPTYPE" val="Shape_Other"/>
</p:tagLst>
</file>

<file path=ppt/tags/tag10.xml><?xml version="1.0" encoding="utf-8"?>
<p:tagLst xmlns:p="http://schemas.openxmlformats.org/presentationml/2006/main">
  <p:tag name="PA" val="v5.2.11"/>
  <p:tag name="WHOLESPTYPE" val="Shape_Pictire"/>
</p:tagLst>
</file>

<file path=ppt/tags/tag100.xml><?xml version="1.0" encoding="utf-8"?>
<p:tagLst xmlns:p="http://schemas.openxmlformats.org/presentationml/2006/main">
  <p:tag name="PA" val="v5.2.11"/>
  <p:tag name="WHOLESPTYPE" val="Shape_Other"/>
</p:tagLst>
</file>

<file path=ppt/tags/tag101.xml><?xml version="1.0" encoding="utf-8"?>
<p:tagLst xmlns:p="http://schemas.openxmlformats.org/presentationml/2006/main">
  <p:tag name="PA" val="v5.2.11"/>
</p:tagLst>
</file>

<file path=ppt/tags/tag102.xml><?xml version="1.0" encoding="utf-8"?>
<p:tagLst xmlns:p="http://schemas.openxmlformats.org/presentationml/2006/main">
  <p:tag name="PA" val="v5.2.11"/>
</p:tagLst>
</file>

<file path=ppt/tags/tag103.xml><?xml version="1.0" encoding="utf-8"?>
<p:tagLst xmlns:p="http://schemas.openxmlformats.org/presentationml/2006/main">
  <p:tag name="PA" val="v5.2.11"/>
</p:tagLst>
</file>

<file path=ppt/tags/tag104.xml><?xml version="1.0" encoding="utf-8"?>
<p:tagLst xmlns:p="http://schemas.openxmlformats.org/presentationml/2006/main">
  <p:tag name="PA" val="v5.2.11"/>
</p:tagLst>
</file>

<file path=ppt/tags/tag105.xml><?xml version="1.0" encoding="utf-8"?>
<p:tagLst xmlns:p="http://schemas.openxmlformats.org/presentationml/2006/main">
  <p:tag name="PA" val="v5.2.11"/>
  <p:tag name="WHOLESPTYPE" val="Shape_Other"/>
</p:tagLst>
</file>

<file path=ppt/tags/tag106.xml><?xml version="1.0" encoding="utf-8"?>
<p:tagLst xmlns:p="http://schemas.openxmlformats.org/presentationml/2006/main">
  <p:tag name="PA" val="v5.2.11"/>
</p:tagLst>
</file>

<file path=ppt/tags/tag107.xml><?xml version="1.0" encoding="utf-8"?>
<p:tagLst xmlns:p="http://schemas.openxmlformats.org/presentationml/2006/main">
  <p:tag name="PA" val="v5.2.11"/>
</p:tagLst>
</file>

<file path=ppt/tags/tag108.xml><?xml version="1.0" encoding="utf-8"?>
<p:tagLst xmlns:p="http://schemas.openxmlformats.org/presentationml/2006/main">
  <p:tag name="PA" val="v5.2.11"/>
</p:tagLst>
</file>

<file path=ppt/tags/tag109.xml><?xml version="1.0" encoding="utf-8"?>
<p:tagLst xmlns:p="http://schemas.openxmlformats.org/presentationml/2006/main">
  <p:tag name="PA" val="v5.2.11"/>
</p:tagLst>
</file>

<file path=ppt/tags/tag11.xml><?xml version="1.0" encoding="utf-8"?>
<p:tagLst xmlns:p="http://schemas.openxmlformats.org/presentationml/2006/main">
  <p:tag name="PA" val="v5.2.11"/>
  <p:tag name="WHOLESPTYPE" val="Shape_SubTitle"/>
</p:tagLst>
</file>

<file path=ppt/tags/tag110.xml><?xml version="1.0" encoding="utf-8"?>
<p:tagLst xmlns:p="http://schemas.openxmlformats.org/presentationml/2006/main">
  <p:tag name="PA" val="v5.2.11"/>
  <p:tag name="WHOLESPTYPE" val="Shape_Other"/>
</p:tagLst>
</file>

<file path=ppt/tags/tag111.xml><?xml version="1.0" encoding="utf-8"?>
<p:tagLst xmlns:p="http://schemas.openxmlformats.org/presentationml/2006/main">
  <p:tag name="PA" val="v5.2.11"/>
</p:tagLst>
</file>

<file path=ppt/tags/tag112.xml><?xml version="1.0" encoding="utf-8"?>
<p:tagLst xmlns:p="http://schemas.openxmlformats.org/presentationml/2006/main">
  <p:tag name="PA" val="v5.2.11"/>
</p:tagLst>
</file>

<file path=ppt/tags/tag113.xml><?xml version="1.0" encoding="utf-8"?>
<p:tagLst xmlns:p="http://schemas.openxmlformats.org/presentationml/2006/main">
  <p:tag name="PA" val="v5.2.11"/>
</p:tagLst>
</file>

<file path=ppt/tags/tag114.xml><?xml version="1.0" encoding="utf-8"?>
<p:tagLst xmlns:p="http://schemas.openxmlformats.org/presentationml/2006/main">
  <p:tag name="PA" val="v5.2.11"/>
</p:tagLst>
</file>

<file path=ppt/tags/tag115.xml><?xml version="1.0" encoding="utf-8"?>
<p:tagLst xmlns:p="http://schemas.openxmlformats.org/presentationml/2006/main">
  <p:tag name="RESOURCELIBID_LIB" val="308832"/>
  <p:tag name="WHOLEPAGETYPE" val="Page_Head"/>
</p:tagLst>
</file>

<file path=ppt/tags/tag116.xml><?xml version="1.0" encoding="utf-8"?>
<p:tagLst xmlns:p="http://schemas.openxmlformats.org/presentationml/2006/main">
  <p:tag name="PA" val="v5.2.11"/>
  <p:tag name="WHOLESPTYPE" val="Shape_Other"/>
</p:tagLst>
</file>

<file path=ppt/tags/tag117.xml><?xml version="1.0" encoding="utf-8"?>
<p:tagLst xmlns:p="http://schemas.openxmlformats.org/presentationml/2006/main">
  <p:tag name="PA" val="v5.2.11"/>
</p:tagLst>
</file>

<file path=ppt/tags/tag118.xml><?xml version="1.0" encoding="utf-8"?>
<p:tagLst xmlns:p="http://schemas.openxmlformats.org/presentationml/2006/main">
  <p:tag name="PA" val="v5.2.11"/>
</p:tagLst>
</file>

<file path=ppt/tags/tag119.xml><?xml version="1.0" encoding="utf-8"?>
<p:tagLst xmlns:p="http://schemas.openxmlformats.org/presentationml/2006/main">
  <p:tag name="PA" val="v5.2.11"/>
</p:tagLst>
</file>

<file path=ppt/tags/tag12.xml><?xml version="1.0" encoding="utf-8"?>
<p:tagLst xmlns:p="http://schemas.openxmlformats.org/presentationml/2006/main">
  <p:tag name="PA" val="v5.2.11"/>
  <p:tag name="WHOLESPTYPE" val="Shape_SubTitle"/>
</p:tagLst>
</file>

<file path=ppt/tags/tag120.xml><?xml version="1.0" encoding="utf-8"?>
<p:tagLst xmlns:p="http://schemas.openxmlformats.org/presentationml/2006/main">
  <p:tag name="PA" val="v5.2.11"/>
  <p:tag name="WHOLESPTYPE" val="Shape_SubTitle"/>
</p:tagLst>
</file>

<file path=ppt/tags/tag121.xml><?xml version="1.0" encoding="utf-8"?>
<p:tagLst xmlns:p="http://schemas.openxmlformats.org/presentationml/2006/main">
  <p:tag name="PA" val="v5.2.11"/>
  <p:tag name="WHOLESPTYPE" val="Shape_Other"/>
</p:tagLst>
</file>

<file path=ppt/tags/tag122.xml><?xml version="1.0" encoding="utf-8"?>
<p:tagLst xmlns:p="http://schemas.openxmlformats.org/presentationml/2006/main">
  <p:tag name="PA" val="v5.2.11"/>
</p:tagLst>
</file>

<file path=ppt/tags/tag123.xml><?xml version="1.0" encoding="utf-8"?>
<p:tagLst xmlns:p="http://schemas.openxmlformats.org/presentationml/2006/main">
  <p:tag name="PA" val="v5.2.11"/>
</p:tagLst>
</file>

<file path=ppt/tags/tag124.xml><?xml version="1.0" encoding="utf-8"?>
<p:tagLst xmlns:p="http://schemas.openxmlformats.org/presentationml/2006/main">
  <p:tag name="PA" val="v5.2.11"/>
</p:tagLst>
</file>

<file path=ppt/tags/tag125.xml><?xml version="1.0" encoding="utf-8"?>
<p:tagLst xmlns:p="http://schemas.openxmlformats.org/presentationml/2006/main">
  <p:tag name="PA" val="v5.2.11"/>
</p:tagLst>
</file>

<file path=ppt/tags/tag126.xml><?xml version="1.0" encoding="utf-8"?>
<p:tagLst xmlns:p="http://schemas.openxmlformats.org/presentationml/2006/main">
  <p:tag name="PA" val="v5.2.11"/>
  <p:tag name="WHOLESPTYPE" val="Shape_Other"/>
</p:tagLst>
</file>

<file path=ppt/tags/tag127.xml><?xml version="1.0" encoding="utf-8"?>
<p:tagLst xmlns:p="http://schemas.openxmlformats.org/presentationml/2006/main">
  <p:tag name="PA" val="v5.2.11"/>
</p:tagLst>
</file>

<file path=ppt/tags/tag128.xml><?xml version="1.0" encoding="utf-8"?>
<p:tagLst xmlns:p="http://schemas.openxmlformats.org/presentationml/2006/main">
  <p:tag name="PA" val="v5.2.11"/>
</p:tagLst>
</file>

<file path=ppt/tags/tag129.xml><?xml version="1.0" encoding="utf-8"?>
<p:tagLst xmlns:p="http://schemas.openxmlformats.org/presentationml/2006/main">
  <p:tag name="PA" val="v5.2.11"/>
</p:tagLst>
</file>

<file path=ppt/tags/tag13.xml><?xml version="1.0" encoding="utf-8"?>
<p:tagLst xmlns:p="http://schemas.openxmlformats.org/presentationml/2006/main">
  <p:tag name="PA" val="v5.2.11"/>
  <p:tag name="WHOLESPTYPE" val="Shape_Other"/>
</p:tagLst>
</file>

<file path=ppt/tags/tag130.xml><?xml version="1.0" encoding="utf-8"?>
<p:tagLst xmlns:p="http://schemas.openxmlformats.org/presentationml/2006/main">
  <p:tag name="PA" val="v5.2.11"/>
</p:tagLst>
</file>

<file path=ppt/tags/tag131.xml><?xml version="1.0" encoding="utf-8"?>
<p:tagLst xmlns:p="http://schemas.openxmlformats.org/presentationml/2006/main">
  <p:tag name="PA" val="v5.2.11"/>
  <p:tag name="WHOLESPTYPE" val="Shape_Other"/>
</p:tagLst>
</file>

<file path=ppt/tags/tag132.xml><?xml version="1.0" encoding="utf-8"?>
<p:tagLst xmlns:p="http://schemas.openxmlformats.org/presentationml/2006/main">
  <p:tag name="PA" val="v5.2.11"/>
</p:tagLst>
</file>

<file path=ppt/tags/tag133.xml><?xml version="1.0" encoding="utf-8"?>
<p:tagLst xmlns:p="http://schemas.openxmlformats.org/presentationml/2006/main">
  <p:tag name="PA" val="v5.2.11"/>
</p:tagLst>
</file>

<file path=ppt/tags/tag134.xml><?xml version="1.0" encoding="utf-8"?>
<p:tagLst xmlns:p="http://schemas.openxmlformats.org/presentationml/2006/main">
  <p:tag name="PA" val="v5.2.11"/>
</p:tagLst>
</file>

<file path=ppt/tags/tag135.xml><?xml version="1.0" encoding="utf-8"?>
<p:tagLst xmlns:p="http://schemas.openxmlformats.org/presentationml/2006/main">
  <p:tag name="PA" val="v5.2.11"/>
</p:tagLst>
</file>

<file path=ppt/tags/tag136.xml><?xml version="1.0" encoding="utf-8"?>
<p:tagLst xmlns:p="http://schemas.openxmlformats.org/presentationml/2006/main">
  <p:tag name="PA" val="v5.2.11"/>
  <p:tag name="WHOLESPTYPE" val="Shape_Pictire"/>
</p:tagLst>
</file>

<file path=ppt/tags/tag137.xml><?xml version="1.0" encoding="utf-8"?>
<p:tagLst xmlns:p="http://schemas.openxmlformats.org/presentationml/2006/main">
  <p:tag name="RESOURCELIBID_LIB" val="308832"/>
  <p:tag name="WHOLEPAGETYPE" val="Page_Head"/>
</p:tagLst>
</file>

<file path=ppt/tags/tag138.xml><?xml version="1.0" encoding="utf-8"?>
<p:tagLst xmlns:p="http://schemas.openxmlformats.org/presentationml/2006/main">
  <p:tag name="PA" val="v5.2.11"/>
  <p:tag name="WHOLESPTYPE" val="Shape_Other"/>
</p:tagLst>
</file>

<file path=ppt/tags/tag139.xml><?xml version="1.0" encoding="utf-8"?>
<p:tagLst xmlns:p="http://schemas.openxmlformats.org/presentationml/2006/main">
  <p:tag name="PA" val="v5.2.11"/>
  <p:tag name="WHOLESPTYPE" val="Shape_Pictire"/>
</p:tagLst>
</file>

<file path=ppt/tags/tag14.xml><?xml version="1.0" encoding="utf-8"?>
<p:tagLst xmlns:p="http://schemas.openxmlformats.org/presentationml/2006/main">
  <p:tag name="PA" val="v5.2.11"/>
</p:tagLst>
</file>

<file path=ppt/tags/tag140.xml><?xml version="1.0" encoding="utf-8"?>
<p:tagLst xmlns:p="http://schemas.openxmlformats.org/presentationml/2006/main">
  <p:tag name="PA" val="v5.2.11"/>
  <p:tag name="WHOLESPTYPE" val="Shape_Other"/>
</p:tagLst>
</file>

<file path=ppt/tags/tag141.xml><?xml version="1.0" encoding="utf-8"?>
<p:tagLst xmlns:p="http://schemas.openxmlformats.org/presentationml/2006/main">
  <p:tag name="PA" val="v5.2.11"/>
</p:tagLst>
</file>

<file path=ppt/tags/tag142.xml><?xml version="1.0" encoding="utf-8"?>
<p:tagLst xmlns:p="http://schemas.openxmlformats.org/presentationml/2006/main">
  <p:tag name="PA" val="v5.2.11"/>
</p:tagLst>
</file>

<file path=ppt/tags/tag143.xml><?xml version="1.0" encoding="utf-8"?>
<p:tagLst xmlns:p="http://schemas.openxmlformats.org/presentationml/2006/main">
  <p:tag name="PA" val="v5.2.11"/>
</p:tagLst>
</file>

<file path=ppt/tags/tag144.xml><?xml version="1.0" encoding="utf-8"?>
<p:tagLst xmlns:p="http://schemas.openxmlformats.org/presentationml/2006/main">
  <p:tag name="RESOURCELIBID_LIB" val="308832"/>
  <p:tag name="WHOLEPAGETYPE" val="Page_Head"/>
</p:tagLst>
</file>

<file path=ppt/tags/tag145.xml><?xml version="1.0" encoding="utf-8"?>
<p:tagLst xmlns:p="http://schemas.openxmlformats.org/presentationml/2006/main">
  <p:tag name="PA" val="v5.2.11"/>
  <p:tag name="WHOLESPTYPE" val="Shape_Other"/>
</p:tagLst>
</file>

<file path=ppt/tags/tag146.xml><?xml version="1.0" encoding="utf-8"?>
<p:tagLst xmlns:p="http://schemas.openxmlformats.org/presentationml/2006/main">
  <p:tag name="PA" val="v5.2.11"/>
</p:tagLst>
</file>

<file path=ppt/tags/tag147.xml><?xml version="1.0" encoding="utf-8"?>
<p:tagLst xmlns:p="http://schemas.openxmlformats.org/presentationml/2006/main">
  <p:tag name="PA" val="v5.2.11"/>
</p:tagLst>
</file>

<file path=ppt/tags/tag148.xml><?xml version="1.0" encoding="utf-8"?>
<p:tagLst xmlns:p="http://schemas.openxmlformats.org/presentationml/2006/main">
  <p:tag name="PA" val="v5.2.11"/>
</p:tagLst>
</file>

<file path=ppt/tags/tag149.xml><?xml version="1.0" encoding="utf-8"?>
<p:tagLst xmlns:p="http://schemas.openxmlformats.org/presentationml/2006/main">
  <p:tag name="PA" val="v5.2.11"/>
  <p:tag name="WHOLESPTYPE" val="Shape_SubTitle"/>
</p:tagLst>
</file>

<file path=ppt/tags/tag15.xml><?xml version="1.0" encoding="utf-8"?>
<p:tagLst xmlns:p="http://schemas.openxmlformats.org/presentationml/2006/main">
  <p:tag name="PA" val="v5.2.11"/>
</p:tagLst>
</file>

<file path=ppt/tags/tag150.xml><?xml version="1.0" encoding="utf-8"?>
<p:tagLst xmlns:p="http://schemas.openxmlformats.org/presentationml/2006/main">
  <p:tag name="PA" val="v5.2.11"/>
  <p:tag name="WHOLESPTYPE" val="Shape_Other"/>
</p:tagLst>
</file>

<file path=ppt/tags/tag151.xml><?xml version="1.0" encoding="utf-8"?>
<p:tagLst xmlns:p="http://schemas.openxmlformats.org/presentationml/2006/main">
  <p:tag name="PA" val="v5.2.11"/>
</p:tagLst>
</file>

<file path=ppt/tags/tag152.xml><?xml version="1.0" encoding="utf-8"?>
<p:tagLst xmlns:p="http://schemas.openxmlformats.org/presentationml/2006/main">
  <p:tag name="PA" val="v5.2.11"/>
</p:tagLst>
</file>

<file path=ppt/tags/tag153.xml><?xml version="1.0" encoding="utf-8"?>
<p:tagLst xmlns:p="http://schemas.openxmlformats.org/presentationml/2006/main">
  <p:tag name="PA" val="v5.2.11"/>
</p:tagLst>
</file>

<file path=ppt/tags/tag154.xml><?xml version="1.0" encoding="utf-8"?>
<p:tagLst xmlns:p="http://schemas.openxmlformats.org/presentationml/2006/main">
  <p:tag name="PA" val="v5.2.11"/>
</p:tagLst>
</file>

<file path=ppt/tags/tag155.xml><?xml version="1.0" encoding="utf-8"?>
<p:tagLst xmlns:p="http://schemas.openxmlformats.org/presentationml/2006/main">
  <p:tag name="PA" val="v5.2.11"/>
</p:tagLst>
</file>

<file path=ppt/tags/tag156.xml><?xml version="1.0" encoding="utf-8"?>
<p:tagLst xmlns:p="http://schemas.openxmlformats.org/presentationml/2006/main">
  <p:tag name="PA" val="v5.2.11"/>
</p:tagLst>
</file>

<file path=ppt/tags/tag157.xml><?xml version="1.0" encoding="utf-8"?>
<p:tagLst xmlns:p="http://schemas.openxmlformats.org/presentationml/2006/main">
  <p:tag name="PA" val="v5.2.11"/>
</p:tagLst>
</file>

<file path=ppt/tags/tag158.xml><?xml version="1.0" encoding="utf-8"?>
<p:tagLst xmlns:p="http://schemas.openxmlformats.org/presentationml/2006/main">
  <p:tag name="PA" val="v5.2.11"/>
</p:tagLst>
</file>

<file path=ppt/tags/tag159.xml><?xml version="1.0" encoding="utf-8"?>
<p:tagLst xmlns:p="http://schemas.openxmlformats.org/presentationml/2006/main">
  <p:tag name="PA" val="v5.2.11"/>
  <p:tag name="WHOLESPTYPE" val="Shape_Pictire"/>
</p:tagLst>
</file>

<file path=ppt/tags/tag16.xml><?xml version="1.0" encoding="utf-8"?>
<p:tagLst xmlns:p="http://schemas.openxmlformats.org/presentationml/2006/main">
  <p:tag name="PA" val="v5.2.11"/>
</p:tagLst>
</file>

<file path=ppt/tags/tag160.xml><?xml version="1.0" encoding="utf-8"?>
<p:tagLst xmlns:p="http://schemas.openxmlformats.org/presentationml/2006/main">
  <p:tag name="RESOURCELIBID_LIB" val="308832"/>
  <p:tag name="WHOLEPAGETYPE" val="Page_Head"/>
</p:tagLst>
</file>

<file path=ppt/tags/tag161.xml><?xml version="1.0" encoding="utf-8"?>
<p:tagLst xmlns:p="http://schemas.openxmlformats.org/presentationml/2006/main">
  <p:tag name="PA" val="v5.2.11"/>
  <p:tag name="WHOLESPTYPE" val="Shape_Other"/>
</p:tagLst>
</file>

<file path=ppt/tags/tag162.xml><?xml version="1.0" encoding="utf-8"?>
<p:tagLst xmlns:p="http://schemas.openxmlformats.org/presentationml/2006/main">
  <p:tag name="PA" val="v5.2.11"/>
</p:tagLst>
</file>

<file path=ppt/tags/tag163.xml><?xml version="1.0" encoding="utf-8"?>
<p:tagLst xmlns:p="http://schemas.openxmlformats.org/presentationml/2006/main">
  <p:tag name="PA" val="v5.2.11"/>
</p:tagLst>
</file>

<file path=ppt/tags/tag164.xml><?xml version="1.0" encoding="utf-8"?>
<p:tagLst xmlns:p="http://schemas.openxmlformats.org/presentationml/2006/main">
  <p:tag name="PA" val="v5.2.11"/>
</p:tagLst>
</file>

<file path=ppt/tags/tag165.xml><?xml version="1.0" encoding="utf-8"?>
<p:tagLst xmlns:p="http://schemas.openxmlformats.org/presentationml/2006/main">
  <p:tag name="PA" val="v5.2.11"/>
  <p:tag name="WHOLESPTYPE" val="Shape_SubTitle"/>
</p:tagLst>
</file>

<file path=ppt/tags/tag166.xml><?xml version="1.0" encoding="utf-8"?>
<p:tagLst xmlns:p="http://schemas.openxmlformats.org/presentationml/2006/main">
  <p:tag name="PA" val="v5.2.11"/>
  <p:tag name="WHOLESPTYPE" val="Shape_Other"/>
</p:tagLst>
</file>

<file path=ppt/tags/tag167.xml><?xml version="1.0" encoding="utf-8"?>
<p:tagLst xmlns:p="http://schemas.openxmlformats.org/presentationml/2006/main">
  <p:tag name="PA" val="v5.2.11"/>
</p:tagLst>
</file>

<file path=ppt/tags/tag168.xml><?xml version="1.0" encoding="utf-8"?>
<p:tagLst xmlns:p="http://schemas.openxmlformats.org/presentationml/2006/main">
  <p:tag name="PA" val="v5.2.11"/>
</p:tagLst>
</file>

<file path=ppt/tags/tag169.xml><?xml version="1.0" encoding="utf-8"?>
<p:tagLst xmlns:p="http://schemas.openxmlformats.org/presentationml/2006/main">
  <p:tag name="PA" val="v5.2.11"/>
</p:tagLst>
</file>

<file path=ppt/tags/tag17.xml><?xml version="1.0" encoding="utf-8"?>
<p:tagLst xmlns:p="http://schemas.openxmlformats.org/presentationml/2006/main">
  <p:tag name="PA" val="v5.2.11"/>
  <p:tag name="WHOLESPTYPE" val="Shape_Other"/>
</p:tagLst>
</file>

<file path=ppt/tags/tag170.xml><?xml version="1.0" encoding="utf-8"?>
<p:tagLst xmlns:p="http://schemas.openxmlformats.org/presentationml/2006/main">
  <p:tag name="PA" val="v5.2.11"/>
</p:tagLst>
</file>

<file path=ppt/tags/tag171.xml><?xml version="1.0" encoding="utf-8"?>
<p:tagLst xmlns:p="http://schemas.openxmlformats.org/presentationml/2006/main">
  <p:tag name="PA" val="v5.2.11"/>
  <p:tag name="WHOLESPTYPE" val="Shape_Pictire"/>
</p:tagLst>
</file>

<file path=ppt/tags/tag172.xml><?xml version="1.0" encoding="utf-8"?>
<p:tagLst xmlns:p="http://schemas.openxmlformats.org/presentationml/2006/main">
  <p:tag name="RESOURCELIBID_LIB" val="308832"/>
  <p:tag name="WHOLEPAGETYPE" val="Page_Head"/>
</p:tagLst>
</file>

<file path=ppt/tags/tag173.xml><?xml version="1.0" encoding="utf-8"?>
<p:tagLst xmlns:p="http://schemas.openxmlformats.org/presentationml/2006/main">
  <p:tag name="PA" val="v5.2.11"/>
  <p:tag name="WHOLESPTYPE" val="Shape_Other"/>
</p:tagLst>
</file>

<file path=ppt/tags/tag174.xml><?xml version="1.0" encoding="utf-8"?>
<p:tagLst xmlns:p="http://schemas.openxmlformats.org/presentationml/2006/main">
  <p:tag name="PA" val="v5.2.11"/>
</p:tagLst>
</file>

<file path=ppt/tags/tag175.xml><?xml version="1.0" encoding="utf-8"?>
<p:tagLst xmlns:p="http://schemas.openxmlformats.org/presentationml/2006/main">
  <p:tag name="PA" val="v5.2.11"/>
</p:tagLst>
</file>

<file path=ppt/tags/tag176.xml><?xml version="1.0" encoding="utf-8"?>
<p:tagLst xmlns:p="http://schemas.openxmlformats.org/presentationml/2006/main">
  <p:tag name="PA" val="v5.2.11"/>
</p:tagLst>
</file>

<file path=ppt/tags/tag177.xml><?xml version="1.0" encoding="utf-8"?>
<p:tagLst xmlns:p="http://schemas.openxmlformats.org/presentationml/2006/main">
  <p:tag name="PA" val="v5.2.11"/>
  <p:tag name="WHOLESPTYPE" val="Shape_SubTitle"/>
</p:tagLst>
</file>

<file path=ppt/tags/tag178.xml><?xml version="1.0" encoding="utf-8"?>
<p:tagLst xmlns:p="http://schemas.openxmlformats.org/presentationml/2006/main">
  <p:tag name="PA" val="v5.2.11"/>
  <p:tag name="WHOLESPTYPE" val="Shape_Other"/>
</p:tagLst>
</file>

<file path=ppt/tags/tag179.xml><?xml version="1.0" encoding="utf-8"?>
<p:tagLst xmlns:p="http://schemas.openxmlformats.org/presentationml/2006/main">
  <p:tag name="PA" val="v5.2.11"/>
</p:tagLst>
</file>

<file path=ppt/tags/tag18.xml><?xml version="1.0" encoding="utf-8"?>
<p:tagLst xmlns:p="http://schemas.openxmlformats.org/presentationml/2006/main">
  <p:tag name="PA" val="v5.2.11"/>
</p:tagLst>
</file>

<file path=ppt/tags/tag180.xml><?xml version="1.0" encoding="utf-8"?>
<p:tagLst xmlns:p="http://schemas.openxmlformats.org/presentationml/2006/main">
  <p:tag name="PA" val="v5.2.11"/>
</p:tagLst>
</file>

<file path=ppt/tags/tag181.xml><?xml version="1.0" encoding="utf-8"?>
<p:tagLst xmlns:p="http://schemas.openxmlformats.org/presentationml/2006/main">
  <p:tag name="PA" val="v5.2.11"/>
</p:tagLst>
</file>

<file path=ppt/tags/tag182.xml><?xml version="1.0" encoding="utf-8"?>
<p:tagLst xmlns:p="http://schemas.openxmlformats.org/presentationml/2006/main">
  <p:tag name="PA" val="v5.2.11"/>
</p:tagLst>
</file>

<file path=ppt/tags/tag183.xml><?xml version="1.0" encoding="utf-8"?>
<p:tagLst xmlns:p="http://schemas.openxmlformats.org/presentationml/2006/main">
  <p:tag name="PA" val="v5.2.11"/>
</p:tagLst>
</file>

<file path=ppt/tags/tag184.xml><?xml version="1.0" encoding="utf-8"?>
<p:tagLst xmlns:p="http://schemas.openxmlformats.org/presentationml/2006/main">
  <p:tag name="PA" val="v5.2.11"/>
</p:tagLst>
</file>

<file path=ppt/tags/tag185.xml><?xml version="1.0" encoding="utf-8"?>
<p:tagLst xmlns:p="http://schemas.openxmlformats.org/presentationml/2006/main">
  <p:tag name="PA" val="v5.2.11"/>
</p:tagLst>
</file>

<file path=ppt/tags/tag186.xml><?xml version="1.0" encoding="utf-8"?>
<p:tagLst xmlns:p="http://schemas.openxmlformats.org/presentationml/2006/main">
  <p:tag name="PA" val="v5.2.11"/>
</p:tagLst>
</file>

<file path=ppt/tags/tag187.xml><?xml version="1.0" encoding="utf-8"?>
<p:tagLst xmlns:p="http://schemas.openxmlformats.org/presentationml/2006/main">
  <p:tag name="PA" val="v5.2.11"/>
</p:tagLst>
</file>

<file path=ppt/tags/tag188.xml><?xml version="1.0" encoding="utf-8"?>
<p:tagLst xmlns:p="http://schemas.openxmlformats.org/presentationml/2006/main">
  <p:tag name="PA" val="v5.2.11"/>
</p:tagLst>
</file>

<file path=ppt/tags/tag189.xml><?xml version="1.0" encoding="utf-8"?>
<p:tagLst xmlns:p="http://schemas.openxmlformats.org/presentationml/2006/main">
  <p:tag name="PA" val="v5.2.11"/>
</p:tagLst>
</file>

<file path=ppt/tags/tag19.xml><?xml version="1.0" encoding="utf-8"?>
<p:tagLst xmlns:p="http://schemas.openxmlformats.org/presentationml/2006/main">
  <p:tag name="PA" val="v5.2.11"/>
</p:tagLst>
</file>

<file path=ppt/tags/tag190.xml><?xml version="1.0" encoding="utf-8"?>
<p:tagLst xmlns:p="http://schemas.openxmlformats.org/presentationml/2006/main">
  <p:tag name="PA" val="v5.2.11"/>
</p:tagLst>
</file>

<file path=ppt/tags/tag191.xml><?xml version="1.0" encoding="utf-8"?>
<p:tagLst xmlns:p="http://schemas.openxmlformats.org/presentationml/2006/main">
  <p:tag name="PA" val="v5.2.11"/>
  <p:tag name="WHOLESPTYPE" val="Shape_Pictire"/>
</p:tagLst>
</file>

<file path=ppt/tags/tag192.xml><?xml version="1.0" encoding="utf-8"?>
<p:tagLst xmlns:p="http://schemas.openxmlformats.org/presentationml/2006/main">
  <p:tag name="RESOURCELIBID_LIB" val="308832"/>
  <p:tag name="WHOLEPAGETYPE" val="Page_Head"/>
</p:tagLst>
</file>

<file path=ppt/tags/tag193.xml><?xml version="1.0" encoding="utf-8"?>
<p:tagLst xmlns:p="http://schemas.openxmlformats.org/presentationml/2006/main">
  <p:tag name="PA" val="v5.2.11"/>
  <p:tag name="WHOLESPTYPE" val="Shape_Other"/>
</p:tagLst>
</file>

<file path=ppt/tags/tag194.xml><?xml version="1.0" encoding="utf-8"?>
<p:tagLst xmlns:p="http://schemas.openxmlformats.org/presentationml/2006/main">
  <p:tag name="PA" val="v5.2.11"/>
</p:tagLst>
</file>

<file path=ppt/tags/tag195.xml><?xml version="1.0" encoding="utf-8"?>
<p:tagLst xmlns:p="http://schemas.openxmlformats.org/presentationml/2006/main">
  <p:tag name="PA" val="v5.2.11"/>
</p:tagLst>
</file>

<file path=ppt/tags/tag196.xml><?xml version="1.0" encoding="utf-8"?>
<p:tagLst xmlns:p="http://schemas.openxmlformats.org/presentationml/2006/main">
  <p:tag name="PA" val="v5.2.11"/>
</p:tagLst>
</file>

<file path=ppt/tags/tag197.xml><?xml version="1.0" encoding="utf-8"?>
<p:tagLst xmlns:p="http://schemas.openxmlformats.org/presentationml/2006/main">
  <p:tag name="PA" val="v5.2.11"/>
  <p:tag name="WHOLESPTYPE" val="Shape_Other"/>
</p:tagLst>
</file>

<file path=ppt/tags/tag198.xml><?xml version="1.0" encoding="utf-8"?>
<p:tagLst xmlns:p="http://schemas.openxmlformats.org/presentationml/2006/main">
  <p:tag name="PA" val="v5.2.11"/>
</p:tagLst>
</file>

<file path=ppt/tags/tag199.xml><?xml version="1.0" encoding="utf-8"?>
<p:tagLst xmlns:p="http://schemas.openxmlformats.org/presentationml/2006/main">
  <p:tag name="PA" val="v5.2.11"/>
</p:tagLst>
</file>

<file path=ppt/tags/tag2.xml><?xml version="1.0" encoding="utf-8"?>
<p:tagLst xmlns:p="http://schemas.openxmlformats.org/presentationml/2006/main">
  <p:tag name="PA" val="v5.2.11"/>
  <p:tag name="WHOLESPTYPE" val="Shape_Pictire"/>
</p:tagLst>
</file>

<file path=ppt/tags/tag20.xml><?xml version="1.0" encoding="utf-8"?>
<p:tagLst xmlns:p="http://schemas.openxmlformats.org/presentationml/2006/main">
  <p:tag name="PA" val="v5.2.11"/>
</p:tagLst>
</file>

<file path=ppt/tags/tag200.xml><?xml version="1.0" encoding="utf-8"?>
<p:tagLst xmlns:p="http://schemas.openxmlformats.org/presentationml/2006/main">
  <p:tag name="PA" val="v5.2.11"/>
</p:tagLst>
</file>

<file path=ppt/tags/tag201.xml><?xml version="1.0" encoding="utf-8"?>
<p:tagLst xmlns:p="http://schemas.openxmlformats.org/presentationml/2006/main">
  <p:tag name="PA" val="v5.2.11"/>
</p:tagLst>
</file>

<file path=ppt/tags/tag202.xml><?xml version="1.0" encoding="utf-8"?>
<p:tagLst xmlns:p="http://schemas.openxmlformats.org/presentationml/2006/main">
  <p:tag name="PA" val="v5.2.11"/>
</p:tagLst>
</file>

<file path=ppt/tags/tag203.xml><?xml version="1.0" encoding="utf-8"?>
<p:tagLst xmlns:p="http://schemas.openxmlformats.org/presentationml/2006/main">
  <p:tag name="PA" val="v5.2.11"/>
</p:tagLst>
</file>

<file path=ppt/tags/tag204.xml><?xml version="1.0" encoding="utf-8"?>
<p:tagLst xmlns:p="http://schemas.openxmlformats.org/presentationml/2006/main">
  <p:tag name="PA" val="v5.2.11"/>
</p:tagLst>
</file>

<file path=ppt/tags/tag205.xml><?xml version="1.0" encoding="utf-8"?>
<p:tagLst xmlns:p="http://schemas.openxmlformats.org/presentationml/2006/main">
  <p:tag name="PA" val="v5.2.11"/>
</p:tagLst>
</file>

<file path=ppt/tags/tag206.xml><?xml version="1.0" encoding="utf-8"?>
<p:tagLst xmlns:p="http://schemas.openxmlformats.org/presentationml/2006/main">
  <p:tag name="PA" val="v5.2.11"/>
</p:tagLst>
</file>

<file path=ppt/tags/tag207.xml><?xml version="1.0" encoding="utf-8"?>
<p:tagLst xmlns:p="http://schemas.openxmlformats.org/presentationml/2006/main">
  <p:tag name="PA" val="v5.2.11"/>
</p:tagLst>
</file>

<file path=ppt/tags/tag208.xml><?xml version="1.0" encoding="utf-8"?>
<p:tagLst xmlns:p="http://schemas.openxmlformats.org/presentationml/2006/main">
  <p:tag name="PA" val="v5.2.11"/>
</p:tagLst>
</file>

<file path=ppt/tags/tag209.xml><?xml version="1.0" encoding="utf-8"?>
<p:tagLst xmlns:p="http://schemas.openxmlformats.org/presentationml/2006/main">
  <p:tag name="PA" val="v5.2.11"/>
</p:tagLst>
</file>

<file path=ppt/tags/tag21.xml><?xml version="1.0" encoding="utf-8"?>
<p:tagLst xmlns:p="http://schemas.openxmlformats.org/presentationml/2006/main">
  <p:tag name="PA" val="v5.2.11"/>
  <p:tag name="WHOLESPTYPE" val="Shape_Other"/>
</p:tagLst>
</file>

<file path=ppt/tags/tag210.xml><?xml version="1.0" encoding="utf-8"?>
<p:tagLst xmlns:p="http://schemas.openxmlformats.org/presentationml/2006/main">
  <p:tag name="PA" val="v5.2.11"/>
  <p:tag name="WHOLESPTYPE" val="Shape_SubTitle"/>
</p:tagLst>
</file>

<file path=ppt/tags/tag211.xml><?xml version="1.0" encoding="utf-8"?>
<p:tagLst xmlns:p="http://schemas.openxmlformats.org/presentationml/2006/main">
  <p:tag name="PA" val="v5.2.11"/>
  <p:tag name="WHOLESPTYPE" val="Shape_Pictire"/>
</p:tagLst>
</file>

<file path=ppt/tags/tag212.xml><?xml version="1.0" encoding="utf-8"?>
<p:tagLst xmlns:p="http://schemas.openxmlformats.org/presentationml/2006/main">
  <p:tag name="RESOURCELIBID_LIB" val="308832"/>
  <p:tag name="WHOLEPAGETYPE" val="Page_Head"/>
</p:tagLst>
</file>

<file path=ppt/tags/tag213.xml><?xml version="1.0" encoding="utf-8"?>
<p:tagLst xmlns:p="http://schemas.openxmlformats.org/presentationml/2006/main">
  <p:tag name="PA" val="v5.2.11"/>
  <p:tag name="WHOLESPTYPE" val="Shape_Other"/>
</p:tagLst>
</file>

<file path=ppt/tags/tag214.xml><?xml version="1.0" encoding="utf-8"?>
<p:tagLst xmlns:p="http://schemas.openxmlformats.org/presentationml/2006/main">
  <p:tag name="PA" val="v5.2.11"/>
  <p:tag name="WHOLESPTYPE" val="Shape_Pictire"/>
</p:tagLst>
</file>

<file path=ppt/tags/tag215.xml><?xml version="1.0" encoding="utf-8"?>
<p:tagLst xmlns:p="http://schemas.openxmlformats.org/presentationml/2006/main">
  <p:tag name="PA" val="v5.2.11"/>
  <p:tag name="WHOLESPTYPE" val="Shape_Other"/>
</p:tagLst>
</file>

<file path=ppt/tags/tag216.xml><?xml version="1.0" encoding="utf-8"?>
<p:tagLst xmlns:p="http://schemas.openxmlformats.org/presentationml/2006/main">
  <p:tag name="PA" val="v5.2.11"/>
</p:tagLst>
</file>

<file path=ppt/tags/tag217.xml><?xml version="1.0" encoding="utf-8"?>
<p:tagLst xmlns:p="http://schemas.openxmlformats.org/presentationml/2006/main">
  <p:tag name="PA" val="v5.2.11"/>
</p:tagLst>
</file>

<file path=ppt/tags/tag218.xml><?xml version="1.0" encoding="utf-8"?>
<p:tagLst xmlns:p="http://schemas.openxmlformats.org/presentationml/2006/main">
  <p:tag name="PA" val="v5.2.11"/>
</p:tagLst>
</file>

<file path=ppt/tags/tag219.xml><?xml version="1.0" encoding="utf-8"?>
<p:tagLst xmlns:p="http://schemas.openxmlformats.org/presentationml/2006/main">
  <p:tag name="RESOURCELIBID_LIB" val="308832"/>
  <p:tag name="WHOLEPAGETYPE" val="Page_Head"/>
</p:tagLst>
</file>

<file path=ppt/tags/tag22.xml><?xml version="1.0" encoding="utf-8"?>
<p:tagLst xmlns:p="http://schemas.openxmlformats.org/presentationml/2006/main">
  <p:tag name="PA" val="v5.2.11"/>
</p:tagLst>
</file>

<file path=ppt/tags/tag220.xml><?xml version="1.0" encoding="utf-8"?>
<p:tagLst xmlns:p="http://schemas.openxmlformats.org/presentationml/2006/main">
  <p:tag name="PA" val="v5.2.11"/>
  <p:tag name="WHOLESPTYPE" val="Shape_Other"/>
</p:tagLst>
</file>

<file path=ppt/tags/tag221.xml><?xml version="1.0" encoding="utf-8"?>
<p:tagLst xmlns:p="http://schemas.openxmlformats.org/presentationml/2006/main">
  <p:tag name="PA" val="v5.2.11"/>
</p:tagLst>
</file>

<file path=ppt/tags/tag222.xml><?xml version="1.0" encoding="utf-8"?>
<p:tagLst xmlns:p="http://schemas.openxmlformats.org/presentationml/2006/main">
  <p:tag name="PA" val="v5.2.11"/>
</p:tagLst>
</file>

<file path=ppt/tags/tag223.xml><?xml version="1.0" encoding="utf-8"?>
<p:tagLst xmlns:p="http://schemas.openxmlformats.org/presentationml/2006/main">
  <p:tag name="PA" val="v5.2.11"/>
</p:tagLst>
</file>

<file path=ppt/tags/tag224.xml><?xml version="1.0" encoding="utf-8"?>
<p:tagLst xmlns:p="http://schemas.openxmlformats.org/presentationml/2006/main">
  <p:tag name="PA" val="v5.2.11"/>
  <p:tag name="WHOLESPTYPE" val="Shape_SubTitle"/>
</p:tagLst>
</file>

<file path=ppt/tags/tag225.xml><?xml version="1.0" encoding="utf-8"?>
<p:tagLst xmlns:p="http://schemas.openxmlformats.org/presentationml/2006/main">
  <p:tag name="PA" val="v5.2.11"/>
  <p:tag name="WHOLESPTYPE" val="Shape_Text"/>
</p:tagLst>
</file>

<file path=ppt/tags/tag226.xml><?xml version="1.0" encoding="utf-8"?>
<p:tagLst xmlns:p="http://schemas.openxmlformats.org/presentationml/2006/main">
  <p:tag name="PA" val="v5.2.11"/>
  <p:tag name="WHOLESPTYPE" val="Shape_Pictire"/>
</p:tagLst>
</file>

<file path=ppt/tags/tag227.xml><?xml version="1.0" encoding="utf-8"?>
<p:tagLst xmlns:p="http://schemas.openxmlformats.org/presentationml/2006/main">
  <p:tag name="RESOURCELIBID_LIB" val="308832"/>
  <p:tag name="WHOLEPAGETYPE" val="Page_Head"/>
</p:tagLst>
</file>

<file path=ppt/tags/tag228.xml><?xml version="1.0" encoding="utf-8"?>
<p:tagLst xmlns:p="http://schemas.openxmlformats.org/presentationml/2006/main">
  <p:tag name="PA" val="v5.2.11"/>
  <p:tag name="WHOLESPTYPE" val="Shape_Other"/>
</p:tagLst>
</file>

<file path=ppt/tags/tag229.xml><?xml version="1.0" encoding="utf-8"?>
<p:tagLst xmlns:p="http://schemas.openxmlformats.org/presentationml/2006/main">
  <p:tag name="PA" val="v5.2.11"/>
</p:tagLst>
</file>

<file path=ppt/tags/tag23.xml><?xml version="1.0" encoding="utf-8"?>
<p:tagLst xmlns:p="http://schemas.openxmlformats.org/presentationml/2006/main">
  <p:tag name="PA" val="v5.2.11"/>
</p:tagLst>
</file>

<file path=ppt/tags/tag230.xml><?xml version="1.0" encoding="utf-8"?>
<p:tagLst xmlns:p="http://schemas.openxmlformats.org/presentationml/2006/main">
  <p:tag name="PA" val="v5.2.11"/>
</p:tagLst>
</file>

<file path=ppt/tags/tag231.xml><?xml version="1.0" encoding="utf-8"?>
<p:tagLst xmlns:p="http://schemas.openxmlformats.org/presentationml/2006/main">
  <p:tag name="PA" val="v5.2.11"/>
</p:tagLst>
</file>

<file path=ppt/tags/tag232.xml><?xml version="1.0" encoding="utf-8"?>
<p:tagLst xmlns:p="http://schemas.openxmlformats.org/presentationml/2006/main">
  <p:tag name="PA" val="v5.2.11"/>
  <p:tag name="WHOLESPTYPE" val="Shape_SubTitle"/>
</p:tagLst>
</file>

<file path=ppt/tags/tag233.xml><?xml version="1.0" encoding="utf-8"?>
<p:tagLst xmlns:p="http://schemas.openxmlformats.org/presentationml/2006/main">
  <p:tag name="PA" val="v5.2.11"/>
  <p:tag name="WHOLESPTYPE" val="Shape_Text"/>
</p:tagLst>
</file>

<file path=ppt/tags/tag234.xml><?xml version="1.0" encoding="utf-8"?>
<p:tagLst xmlns:p="http://schemas.openxmlformats.org/presentationml/2006/main">
  <p:tag name="PA" val="v5.2.11"/>
  <p:tag name="WHOLESPTYPE" val="Shape_Pictire"/>
</p:tagLst>
</file>

<file path=ppt/tags/tag235.xml><?xml version="1.0" encoding="utf-8"?>
<p:tagLst xmlns:p="http://schemas.openxmlformats.org/presentationml/2006/main">
  <p:tag name="RESOURCELIBID_LIB" val="308832"/>
  <p:tag name="WHOLEPAGETYPE" val="Page_Head"/>
</p:tagLst>
</file>

<file path=ppt/tags/tag236.xml><?xml version="1.0" encoding="utf-8"?>
<p:tagLst xmlns:p="http://schemas.openxmlformats.org/presentationml/2006/main">
  <p:tag name="PA" val="v5.2.11"/>
  <p:tag name="WHOLESPTYPE" val="Shape_Other"/>
</p:tagLst>
</file>

<file path=ppt/tags/tag237.xml><?xml version="1.0" encoding="utf-8"?>
<p:tagLst xmlns:p="http://schemas.openxmlformats.org/presentationml/2006/main">
  <p:tag name="PA" val="v5.2.11"/>
</p:tagLst>
</file>

<file path=ppt/tags/tag238.xml><?xml version="1.0" encoding="utf-8"?>
<p:tagLst xmlns:p="http://schemas.openxmlformats.org/presentationml/2006/main">
  <p:tag name="PA" val="v5.2.11"/>
</p:tagLst>
</file>

<file path=ppt/tags/tag239.xml><?xml version="1.0" encoding="utf-8"?>
<p:tagLst xmlns:p="http://schemas.openxmlformats.org/presentationml/2006/main">
  <p:tag name="PA" val="v5.2.11"/>
</p:tagLst>
</file>

<file path=ppt/tags/tag24.xml><?xml version="1.0" encoding="utf-8"?>
<p:tagLst xmlns:p="http://schemas.openxmlformats.org/presentationml/2006/main">
  <p:tag name="PA" val="v5.2.11"/>
</p:tagLst>
</file>

<file path=ppt/tags/tag240.xml><?xml version="1.0" encoding="utf-8"?>
<p:tagLst xmlns:p="http://schemas.openxmlformats.org/presentationml/2006/main">
  <p:tag name="PA" val="v5.2.11"/>
  <p:tag name="WHOLESPTYPE" val="Shape_SubTitle"/>
</p:tagLst>
</file>

<file path=ppt/tags/tag241.xml><?xml version="1.0" encoding="utf-8"?>
<p:tagLst xmlns:p="http://schemas.openxmlformats.org/presentationml/2006/main">
  <p:tag name="PA" val="v5.2.11"/>
  <p:tag name="WHOLESPTYPE" val="Shape_Pictire"/>
</p:tagLst>
</file>

<file path=ppt/tags/tag242.xml><?xml version="1.0" encoding="utf-8"?>
<p:tagLst xmlns:p="http://schemas.openxmlformats.org/presentationml/2006/main">
  <p:tag name="PA" val="v5.2.11"/>
  <p:tag name="WHOLESPTYPE" val="Shape_Text"/>
</p:tagLst>
</file>

<file path=ppt/tags/tag243.xml><?xml version="1.0" encoding="utf-8"?>
<p:tagLst xmlns:p="http://schemas.openxmlformats.org/presentationml/2006/main">
  <p:tag name="PA" val="v5.2.11"/>
  <p:tag name="WHOLESPTYPE" val="Shape_Other"/>
</p:tagLst>
</file>

<file path=ppt/tags/tag244.xml><?xml version="1.0" encoding="utf-8"?>
<p:tagLst xmlns:p="http://schemas.openxmlformats.org/presentationml/2006/main">
  <p:tag name="PA" val="v5.2.11"/>
</p:tagLst>
</file>

<file path=ppt/tags/tag245.xml><?xml version="1.0" encoding="utf-8"?>
<p:tagLst xmlns:p="http://schemas.openxmlformats.org/presentationml/2006/main">
  <p:tag name="PA" val="v5.2.11"/>
</p:tagLst>
</file>

<file path=ppt/tags/tag246.xml><?xml version="1.0" encoding="utf-8"?>
<p:tagLst xmlns:p="http://schemas.openxmlformats.org/presentationml/2006/main">
  <p:tag name="PA" val="v5.2.11"/>
</p:tagLst>
</file>

<file path=ppt/tags/tag247.xml><?xml version="1.0" encoding="utf-8"?>
<p:tagLst xmlns:p="http://schemas.openxmlformats.org/presentationml/2006/main">
  <p:tag name="PA" val="v5.2.11"/>
</p:tagLst>
</file>

<file path=ppt/tags/tag248.xml><?xml version="1.0" encoding="utf-8"?>
<p:tagLst xmlns:p="http://schemas.openxmlformats.org/presentationml/2006/main">
  <p:tag name="PA" val="v5.2.11"/>
  <p:tag name="WHOLESPTYPE" val="Shape_Other"/>
</p:tagLst>
</file>

<file path=ppt/tags/tag249.xml><?xml version="1.0" encoding="utf-8"?>
<p:tagLst xmlns:p="http://schemas.openxmlformats.org/presentationml/2006/main">
  <p:tag name="PA" val="v5.2.11"/>
</p:tagLst>
</file>

<file path=ppt/tags/tag25.xml><?xml version="1.0" encoding="utf-8"?>
<p:tagLst xmlns:p="http://schemas.openxmlformats.org/presentationml/2006/main">
  <p:tag name="PA" val="v5.2.11"/>
  <p:tag name="WHOLESPTYPE" val="Shape_Other"/>
</p:tagLst>
</file>

<file path=ppt/tags/tag250.xml><?xml version="1.0" encoding="utf-8"?>
<p:tagLst xmlns:p="http://schemas.openxmlformats.org/presentationml/2006/main">
  <p:tag name="PA" val="v5.2.11"/>
</p:tagLst>
</file>

<file path=ppt/tags/tag251.xml><?xml version="1.0" encoding="utf-8"?>
<p:tagLst xmlns:p="http://schemas.openxmlformats.org/presentationml/2006/main">
  <p:tag name="PA" val="v5.2.11"/>
</p:tagLst>
</file>

<file path=ppt/tags/tag252.xml><?xml version="1.0" encoding="utf-8"?>
<p:tagLst xmlns:p="http://schemas.openxmlformats.org/presentationml/2006/main">
  <p:tag name="PA" val="v5.2.11"/>
</p:tagLst>
</file>

<file path=ppt/tags/tag253.xml><?xml version="1.0" encoding="utf-8"?>
<p:tagLst xmlns:p="http://schemas.openxmlformats.org/presentationml/2006/main">
  <p:tag name="PA" val="v5.2.11"/>
  <p:tag name="WHOLESPTYPE" val="Shape_Other"/>
</p:tagLst>
</file>

<file path=ppt/tags/tag254.xml><?xml version="1.0" encoding="utf-8"?>
<p:tagLst xmlns:p="http://schemas.openxmlformats.org/presentationml/2006/main">
  <p:tag name="PA" val="v5.2.11"/>
</p:tagLst>
</file>

<file path=ppt/tags/tag255.xml><?xml version="1.0" encoding="utf-8"?>
<p:tagLst xmlns:p="http://schemas.openxmlformats.org/presentationml/2006/main">
  <p:tag name="PA" val="v5.2.11"/>
</p:tagLst>
</file>

<file path=ppt/tags/tag256.xml><?xml version="1.0" encoding="utf-8"?>
<p:tagLst xmlns:p="http://schemas.openxmlformats.org/presentationml/2006/main">
  <p:tag name="PA" val="v5.2.11"/>
</p:tagLst>
</file>

<file path=ppt/tags/tag257.xml><?xml version="1.0" encoding="utf-8"?>
<p:tagLst xmlns:p="http://schemas.openxmlformats.org/presentationml/2006/main">
  <p:tag name="PA" val="v5.2.11"/>
</p:tagLst>
</file>

<file path=ppt/tags/tag258.xml><?xml version="1.0" encoding="utf-8"?>
<p:tagLst xmlns:p="http://schemas.openxmlformats.org/presentationml/2006/main">
  <p:tag name="PA" val="v5.2.11"/>
  <p:tag name="WHOLESPTYPE" val="Shape_Other"/>
</p:tagLst>
</file>

<file path=ppt/tags/tag259.xml><?xml version="1.0" encoding="utf-8"?>
<p:tagLst xmlns:p="http://schemas.openxmlformats.org/presentationml/2006/main">
  <p:tag name="PA" val="v5.2.11"/>
</p:tagLst>
</file>

<file path=ppt/tags/tag26.xml><?xml version="1.0" encoding="utf-8"?>
<p:tagLst xmlns:p="http://schemas.openxmlformats.org/presentationml/2006/main">
  <p:tag name="PA" val="v5.2.11"/>
</p:tagLst>
</file>

<file path=ppt/tags/tag260.xml><?xml version="1.0" encoding="utf-8"?>
<p:tagLst xmlns:p="http://schemas.openxmlformats.org/presentationml/2006/main">
  <p:tag name="PA" val="v5.2.11"/>
</p:tagLst>
</file>

<file path=ppt/tags/tag261.xml><?xml version="1.0" encoding="utf-8"?>
<p:tagLst xmlns:p="http://schemas.openxmlformats.org/presentationml/2006/main">
  <p:tag name="PA" val="v5.2.11"/>
</p:tagLst>
</file>

<file path=ppt/tags/tag262.xml><?xml version="1.0" encoding="utf-8"?>
<p:tagLst xmlns:p="http://schemas.openxmlformats.org/presentationml/2006/main">
  <p:tag name="PA" val="v5.2.11"/>
</p:tagLst>
</file>

<file path=ppt/tags/tag263.xml><?xml version="1.0" encoding="utf-8"?>
<p:tagLst xmlns:p="http://schemas.openxmlformats.org/presentationml/2006/main">
  <p:tag name="PA" val="v5.2.11"/>
  <p:tag name="WHOLESPTYPE" val="Shape_Other"/>
</p:tagLst>
</file>

<file path=ppt/tags/tag264.xml><?xml version="1.0" encoding="utf-8"?>
<p:tagLst xmlns:p="http://schemas.openxmlformats.org/presentationml/2006/main">
  <p:tag name="PA" val="v5.2.11"/>
</p:tagLst>
</file>

<file path=ppt/tags/tag265.xml><?xml version="1.0" encoding="utf-8"?>
<p:tagLst xmlns:p="http://schemas.openxmlformats.org/presentationml/2006/main">
  <p:tag name="PA" val="v5.2.11"/>
</p:tagLst>
</file>

<file path=ppt/tags/tag266.xml><?xml version="1.0" encoding="utf-8"?>
<p:tagLst xmlns:p="http://schemas.openxmlformats.org/presentationml/2006/main">
  <p:tag name="PA" val="v5.2.11"/>
</p:tagLst>
</file>

<file path=ppt/tags/tag267.xml><?xml version="1.0" encoding="utf-8"?>
<p:tagLst xmlns:p="http://schemas.openxmlformats.org/presentationml/2006/main">
  <p:tag name="PA" val="v5.2.11"/>
</p:tagLst>
</file>

<file path=ppt/tags/tag268.xml><?xml version="1.0" encoding="utf-8"?>
<p:tagLst xmlns:p="http://schemas.openxmlformats.org/presentationml/2006/main">
  <p:tag name="RESOURCELIBID_LIB" val="308832"/>
  <p:tag name="WHOLEPAGETYPE" val="Page_Head"/>
</p:tagLst>
</file>

<file path=ppt/tags/tag269.xml><?xml version="1.0" encoding="utf-8"?>
<p:tagLst xmlns:p="http://schemas.openxmlformats.org/presentationml/2006/main">
  <p:tag name="PA" val="v5.2.11"/>
  <p:tag name="WHOLESPTYPE" val="Shape_Other"/>
</p:tagLst>
</file>

<file path=ppt/tags/tag27.xml><?xml version="1.0" encoding="utf-8"?>
<p:tagLst xmlns:p="http://schemas.openxmlformats.org/presentationml/2006/main">
  <p:tag name="PA" val="v5.2.11"/>
</p:tagLst>
</file>

<file path=ppt/tags/tag270.xml><?xml version="1.0" encoding="utf-8"?>
<p:tagLst xmlns:p="http://schemas.openxmlformats.org/presentationml/2006/main">
  <p:tag name="PA" val="v5.2.11"/>
</p:tagLst>
</file>

<file path=ppt/tags/tag271.xml><?xml version="1.0" encoding="utf-8"?>
<p:tagLst xmlns:p="http://schemas.openxmlformats.org/presentationml/2006/main">
  <p:tag name="PA" val="v5.2.11"/>
</p:tagLst>
</file>

<file path=ppt/tags/tag272.xml><?xml version="1.0" encoding="utf-8"?>
<p:tagLst xmlns:p="http://schemas.openxmlformats.org/presentationml/2006/main">
  <p:tag name="PA" val="v5.2.11"/>
</p:tagLst>
</file>

<file path=ppt/tags/tag273.xml><?xml version="1.0" encoding="utf-8"?>
<p:tagLst xmlns:p="http://schemas.openxmlformats.org/presentationml/2006/main">
  <p:tag name="PA" val="v5.2.11"/>
  <p:tag name="WHOLESPTYPE" val="Shape_SubTitle"/>
</p:tagLst>
</file>

<file path=ppt/tags/tag274.xml><?xml version="1.0" encoding="utf-8"?>
<p:tagLst xmlns:p="http://schemas.openxmlformats.org/presentationml/2006/main">
  <p:tag name="PA" val="v5.2.11"/>
  <p:tag name="WHOLESPTYPE" val="Shape_Text"/>
</p:tagLst>
</file>

<file path=ppt/tags/tag275.xml><?xml version="1.0" encoding="utf-8"?>
<p:tagLst xmlns:p="http://schemas.openxmlformats.org/presentationml/2006/main">
  <p:tag name="PA" val="v5.2.11"/>
  <p:tag name="WHOLESPTYPE" val="Shape_Other"/>
</p:tagLst>
</file>

<file path=ppt/tags/tag276.xml><?xml version="1.0" encoding="utf-8"?>
<p:tagLst xmlns:p="http://schemas.openxmlformats.org/presentationml/2006/main">
  <p:tag name="PA" val="v5.2.11"/>
</p:tagLst>
</file>

<file path=ppt/tags/tag277.xml><?xml version="1.0" encoding="utf-8"?>
<p:tagLst xmlns:p="http://schemas.openxmlformats.org/presentationml/2006/main">
  <p:tag name="PA" val="v5.2.11"/>
</p:tagLst>
</file>

<file path=ppt/tags/tag278.xml><?xml version="1.0" encoding="utf-8"?>
<p:tagLst xmlns:p="http://schemas.openxmlformats.org/presentationml/2006/main">
  <p:tag name="PA" val="v5.2.11"/>
</p:tagLst>
</file>

<file path=ppt/tags/tag279.xml><?xml version="1.0" encoding="utf-8"?>
<p:tagLst xmlns:p="http://schemas.openxmlformats.org/presentationml/2006/main">
  <p:tag name="PA" val="v5.2.11"/>
</p:tagLst>
</file>

<file path=ppt/tags/tag28.xml><?xml version="1.0" encoding="utf-8"?>
<p:tagLst xmlns:p="http://schemas.openxmlformats.org/presentationml/2006/main">
  <p:tag name="PA" val="v5.2.11"/>
</p:tagLst>
</file>

<file path=ppt/tags/tag280.xml><?xml version="1.0" encoding="utf-8"?>
<p:tagLst xmlns:p="http://schemas.openxmlformats.org/presentationml/2006/main">
  <p:tag name="PA" val="v5.2.11"/>
  <p:tag name="WHOLESPTYPE" val="Shape_Other"/>
</p:tagLst>
</file>

<file path=ppt/tags/tag281.xml><?xml version="1.0" encoding="utf-8"?>
<p:tagLst xmlns:p="http://schemas.openxmlformats.org/presentationml/2006/main">
  <p:tag name="PA" val="v5.2.11"/>
</p:tagLst>
</file>

<file path=ppt/tags/tag282.xml><?xml version="1.0" encoding="utf-8"?>
<p:tagLst xmlns:p="http://schemas.openxmlformats.org/presentationml/2006/main">
  <p:tag name="PA" val="v5.2.11"/>
</p:tagLst>
</file>

<file path=ppt/tags/tag283.xml><?xml version="1.0" encoding="utf-8"?>
<p:tagLst xmlns:p="http://schemas.openxmlformats.org/presentationml/2006/main">
  <p:tag name="PA" val="v5.2.11"/>
</p:tagLst>
</file>

<file path=ppt/tags/tag284.xml><?xml version="1.0" encoding="utf-8"?>
<p:tagLst xmlns:p="http://schemas.openxmlformats.org/presentationml/2006/main">
  <p:tag name="PA" val="v5.2.11"/>
</p:tagLst>
</file>

<file path=ppt/tags/tag285.xml><?xml version="1.0" encoding="utf-8"?>
<p:tagLst xmlns:p="http://schemas.openxmlformats.org/presentationml/2006/main">
  <p:tag name="PA" val="v5.2.11"/>
  <p:tag name="WHOLESPTYPE" val="Shape_Other"/>
</p:tagLst>
</file>

<file path=ppt/tags/tag286.xml><?xml version="1.0" encoding="utf-8"?>
<p:tagLst xmlns:p="http://schemas.openxmlformats.org/presentationml/2006/main">
  <p:tag name="PA" val="v5.2.11"/>
</p:tagLst>
</file>

<file path=ppt/tags/tag287.xml><?xml version="1.0" encoding="utf-8"?>
<p:tagLst xmlns:p="http://schemas.openxmlformats.org/presentationml/2006/main">
  <p:tag name="PA" val="v5.2.11"/>
</p:tagLst>
</file>

<file path=ppt/tags/tag288.xml><?xml version="1.0" encoding="utf-8"?>
<p:tagLst xmlns:p="http://schemas.openxmlformats.org/presentationml/2006/main">
  <p:tag name="PA" val="v5.2.11"/>
</p:tagLst>
</file>

<file path=ppt/tags/tag289.xml><?xml version="1.0" encoding="utf-8"?>
<p:tagLst xmlns:p="http://schemas.openxmlformats.org/presentationml/2006/main">
  <p:tag name="PA" val="v5.2.11"/>
</p:tagLst>
</file>

<file path=ppt/tags/tag29.xml><?xml version="1.0" encoding="utf-8"?>
<p:tagLst xmlns:p="http://schemas.openxmlformats.org/presentationml/2006/main">
  <p:tag name="PA" val="v5.2.11"/>
  <p:tag name="WHOLESPTYPE" val="Shape_Other"/>
</p:tagLst>
</file>

<file path=ppt/tags/tag290.xml><?xml version="1.0" encoding="utf-8"?>
<p:tagLst xmlns:p="http://schemas.openxmlformats.org/presentationml/2006/main">
  <p:tag name="PA" val="v5.2.11"/>
  <p:tag name="WHOLESPTYPE" val="Shape_Other"/>
</p:tagLst>
</file>

<file path=ppt/tags/tag291.xml><?xml version="1.0" encoding="utf-8"?>
<p:tagLst xmlns:p="http://schemas.openxmlformats.org/presentationml/2006/main">
  <p:tag name="PA" val="v5.2.11"/>
</p:tagLst>
</file>

<file path=ppt/tags/tag292.xml><?xml version="1.0" encoding="utf-8"?>
<p:tagLst xmlns:p="http://schemas.openxmlformats.org/presentationml/2006/main">
  <p:tag name="PA" val="v5.2.11"/>
</p:tagLst>
</file>

<file path=ppt/tags/tag293.xml><?xml version="1.0" encoding="utf-8"?>
<p:tagLst xmlns:p="http://schemas.openxmlformats.org/presentationml/2006/main">
  <p:tag name="PA" val="v5.2.11"/>
</p:tagLst>
</file>

<file path=ppt/tags/tag294.xml><?xml version="1.0" encoding="utf-8"?>
<p:tagLst xmlns:p="http://schemas.openxmlformats.org/presentationml/2006/main">
  <p:tag name="PA" val="v5.2.11"/>
</p:tagLst>
</file>

<file path=ppt/tags/tag295.xml><?xml version="1.0" encoding="utf-8"?>
<p:tagLst xmlns:p="http://schemas.openxmlformats.org/presentationml/2006/main">
  <p:tag name="PA" val="v5.2.11"/>
  <p:tag name="WHOLESPTYPE" val="Shape_Other"/>
</p:tagLst>
</file>

<file path=ppt/tags/tag296.xml><?xml version="1.0" encoding="utf-8"?>
<p:tagLst xmlns:p="http://schemas.openxmlformats.org/presentationml/2006/main">
  <p:tag name="PA" val="v5.2.11"/>
</p:tagLst>
</file>

<file path=ppt/tags/tag297.xml><?xml version="1.0" encoding="utf-8"?>
<p:tagLst xmlns:p="http://schemas.openxmlformats.org/presentationml/2006/main">
  <p:tag name="PA" val="v5.2.11"/>
</p:tagLst>
</file>

<file path=ppt/tags/tag298.xml><?xml version="1.0" encoding="utf-8"?>
<p:tagLst xmlns:p="http://schemas.openxmlformats.org/presentationml/2006/main">
  <p:tag name="PA" val="v5.2.11"/>
</p:tagLst>
</file>

<file path=ppt/tags/tag299.xml><?xml version="1.0" encoding="utf-8"?>
<p:tagLst xmlns:p="http://schemas.openxmlformats.org/presentationml/2006/main">
  <p:tag name="PA" val="v5.2.11"/>
</p:tagLst>
</file>

<file path=ppt/tags/tag3.xml><?xml version="1.0" encoding="utf-8"?>
<p:tagLst xmlns:p="http://schemas.openxmlformats.org/presentationml/2006/main">
  <p:tag name="PA" val="v5.2.11"/>
  <p:tag name="WHOLESPTYPE" val="Shape_SubTitle"/>
</p:tagLst>
</file>

<file path=ppt/tags/tag30.xml><?xml version="1.0" encoding="utf-8"?>
<p:tagLst xmlns:p="http://schemas.openxmlformats.org/presentationml/2006/main">
  <p:tag name="PA" val="v5.2.11"/>
</p:tagLst>
</file>

<file path=ppt/tags/tag300.xml><?xml version="1.0" encoding="utf-8"?>
<p:tagLst xmlns:p="http://schemas.openxmlformats.org/presentationml/2006/main">
  <p:tag name="PA" val="v5.2.11"/>
  <p:tag name="WHOLESPTYPE" val="Shape_Pictire"/>
</p:tagLst>
</file>

<file path=ppt/tags/tag301.xml><?xml version="1.0" encoding="utf-8"?>
<p:tagLst xmlns:p="http://schemas.openxmlformats.org/presentationml/2006/main">
  <p:tag name="RESOURCELIBID_LIB" val="308832"/>
  <p:tag name="WHOLEPAGETYPE" val="Page_Head"/>
</p:tagLst>
</file>

<file path=ppt/tags/tag302.xml><?xml version="1.0" encoding="utf-8"?>
<p:tagLst xmlns:p="http://schemas.openxmlformats.org/presentationml/2006/main">
  <p:tag name="PA" val="v5.2.11"/>
  <p:tag name="WHOLESPTYPE" val="Shape_Other"/>
</p:tagLst>
</file>

<file path=ppt/tags/tag303.xml><?xml version="1.0" encoding="utf-8"?>
<p:tagLst xmlns:p="http://schemas.openxmlformats.org/presentationml/2006/main">
  <p:tag name="PA" val="v5.2.11"/>
</p:tagLst>
</file>

<file path=ppt/tags/tag304.xml><?xml version="1.0" encoding="utf-8"?>
<p:tagLst xmlns:p="http://schemas.openxmlformats.org/presentationml/2006/main">
  <p:tag name="PA" val="v5.2.11"/>
</p:tagLst>
</file>

<file path=ppt/tags/tag305.xml><?xml version="1.0" encoding="utf-8"?>
<p:tagLst xmlns:p="http://schemas.openxmlformats.org/presentationml/2006/main">
  <p:tag name="PA" val="v5.2.11"/>
</p:tagLst>
</file>

<file path=ppt/tags/tag306.xml><?xml version="1.0" encoding="utf-8"?>
<p:tagLst xmlns:p="http://schemas.openxmlformats.org/presentationml/2006/main">
  <p:tag name="PA" val="v5.2.11"/>
  <p:tag name="WHOLESPTYPE" val="Shape_SubTitle"/>
</p:tagLst>
</file>

<file path=ppt/tags/tag307.xml><?xml version="1.0" encoding="utf-8"?>
<p:tagLst xmlns:p="http://schemas.openxmlformats.org/presentationml/2006/main">
  <p:tag name="PA" val="v5.2.11"/>
  <p:tag name="WHOLESPTYPE" val="Shape_Text"/>
</p:tagLst>
</file>

<file path=ppt/tags/tag308.xml><?xml version="1.0" encoding="utf-8"?>
<p:tagLst xmlns:p="http://schemas.openxmlformats.org/presentationml/2006/main">
  <p:tag name="PA" val="v5.2.11"/>
  <p:tag name="WHOLESPTYPE" val="Shape_Pictire"/>
</p:tagLst>
</file>

<file path=ppt/tags/tag309.xml><?xml version="1.0" encoding="utf-8"?>
<p:tagLst xmlns:p="http://schemas.openxmlformats.org/presentationml/2006/main">
  <p:tag name="RESOURCELIBID_LIB" val="308832"/>
  <p:tag name="WHOLEPAGETYPE" val="Page_Head"/>
</p:tagLst>
</file>

<file path=ppt/tags/tag31.xml><?xml version="1.0" encoding="utf-8"?>
<p:tagLst xmlns:p="http://schemas.openxmlformats.org/presentationml/2006/main">
  <p:tag name="PA" val="v5.2.11"/>
</p:tagLst>
</file>

<file path=ppt/tags/tag310.xml><?xml version="1.0" encoding="utf-8"?>
<p:tagLst xmlns:p="http://schemas.openxmlformats.org/presentationml/2006/main">
  <p:tag name="PA" val="v5.2.11"/>
  <p:tag name="WHOLESPTYPE" val="Shape_Other"/>
</p:tagLst>
</file>

<file path=ppt/tags/tag311.xml><?xml version="1.0" encoding="utf-8"?>
<p:tagLst xmlns:p="http://schemas.openxmlformats.org/presentationml/2006/main">
  <p:tag name="PA" val="v5.2.11"/>
</p:tagLst>
</file>

<file path=ppt/tags/tag312.xml><?xml version="1.0" encoding="utf-8"?>
<p:tagLst xmlns:p="http://schemas.openxmlformats.org/presentationml/2006/main">
  <p:tag name="PA" val="v5.2.11"/>
</p:tagLst>
</file>

<file path=ppt/tags/tag313.xml><?xml version="1.0" encoding="utf-8"?>
<p:tagLst xmlns:p="http://schemas.openxmlformats.org/presentationml/2006/main">
  <p:tag name="PA" val="v5.2.11"/>
</p:tagLst>
</file>

<file path=ppt/tags/tag314.xml><?xml version="1.0" encoding="utf-8"?>
<p:tagLst xmlns:p="http://schemas.openxmlformats.org/presentationml/2006/main">
  <p:tag name="PA" val="v5.2.11"/>
  <p:tag name="WHOLESPTYPE" val="Shape_SubTitle"/>
</p:tagLst>
</file>

<file path=ppt/tags/tag315.xml><?xml version="1.0" encoding="utf-8"?>
<p:tagLst xmlns:p="http://schemas.openxmlformats.org/presentationml/2006/main">
  <p:tag name="PA" val="v5.2.11"/>
  <p:tag name="WHOLESPTYPE" val="Shape_Title"/>
</p:tagLst>
</file>

<file path=ppt/tags/tag316.xml><?xml version="1.0" encoding="utf-8"?>
<p:tagLst xmlns:p="http://schemas.openxmlformats.org/presentationml/2006/main">
  <p:tag name="PA" val="v5.2.11"/>
  <p:tag name="WHOLESPTYPE" val="Shape_Pictire"/>
</p:tagLst>
</file>

<file path=ppt/tags/tag317.xml><?xml version="1.0" encoding="utf-8"?>
<p:tagLst xmlns:p="http://schemas.openxmlformats.org/presentationml/2006/main">
  <p:tag name="RESOURCELIBID_LIB" val="308832"/>
  <p:tag name="WHOLEPAGETYPE" val="Page_Head"/>
</p:tagLst>
</file>

<file path=ppt/tags/tag318.xml><?xml version="1.0" encoding="utf-8"?>
<p:tagLst xmlns:p="http://schemas.openxmlformats.org/presentationml/2006/main">
  <p:tag name="PA" val="v5.2.11"/>
  <p:tag name="WHOLESPTYPE" val="Shape_Other"/>
</p:tagLst>
</file>

<file path=ppt/tags/tag319.xml><?xml version="1.0" encoding="utf-8"?>
<p:tagLst xmlns:p="http://schemas.openxmlformats.org/presentationml/2006/main">
  <p:tag name="PA" val="v5.2.11"/>
</p:tagLst>
</file>

<file path=ppt/tags/tag32.xml><?xml version="1.0" encoding="utf-8"?>
<p:tagLst xmlns:p="http://schemas.openxmlformats.org/presentationml/2006/main">
  <p:tag name="PA" val="v5.2.11"/>
</p:tagLst>
</file>

<file path=ppt/tags/tag320.xml><?xml version="1.0" encoding="utf-8"?>
<p:tagLst xmlns:p="http://schemas.openxmlformats.org/presentationml/2006/main">
  <p:tag name="PA" val="v5.2.11"/>
</p:tagLst>
</file>

<file path=ppt/tags/tag321.xml><?xml version="1.0" encoding="utf-8"?>
<p:tagLst xmlns:p="http://schemas.openxmlformats.org/presentationml/2006/main">
  <p:tag name="PA" val="v5.2.11"/>
</p:tagLst>
</file>

<file path=ppt/tags/tag322.xml><?xml version="1.0" encoding="utf-8"?>
<p:tagLst xmlns:p="http://schemas.openxmlformats.org/presentationml/2006/main">
  <p:tag name="PA" val="v5.2.11"/>
  <p:tag name="WHOLESPTYPE" val="Shape_Text"/>
</p:tagLst>
</file>

<file path=ppt/tags/tag323.xml><?xml version="1.0" encoding="utf-8"?>
<p:tagLst xmlns:p="http://schemas.openxmlformats.org/presentationml/2006/main">
  <p:tag name="PA" val="v5.2.11"/>
  <p:tag name="WHOLESPTYPE" val="Shape_Other"/>
</p:tagLst>
</file>

<file path=ppt/tags/tag324.xml><?xml version="1.0" encoding="utf-8"?>
<p:tagLst xmlns:p="http://schemas.openxmlformats.org/presentationml/2006/main">
  <p:tag name="PA" val="v5.2.11"/>
</p:tagLst>
</file>

<file path=ppt/tags/tag325.xml><?xml version="1.0" encoding="utf-8"?>
<p:tagLst xmlns:p="http://schemas.openxmlformats.org/presentationml/2006/main">
  <p:tag name="PA" val="v5.2.11"/>
</p:tagLst>
</file>

<file path=ppt/tags/tag326.xml><?xml version="1.0" encoding="utf-8"?>
<p:tagLst xmlns:p="http://schemas.openxmlformats.org/presentationml/2006/main">
  <p:tag name="PA" val="v5.2.11"/>
</p:tagLst>
</file>

<file path=ppt/tags/tag327.xml><?xml version="1.0" encoding="utf-8"?>
<p:tagLst xmlns:p="http://schemas.openxmlformats.org/presentationml/2006/main">
  <p:tag name="PA" val="v5.2.11"/>
  <p:tag name="WHOLESPTYPE" val="Shape_Text"/>
</p:tagLst>
</file>

<file path=ppt/tags/tag328.xml><?xml version="1.0" encoding="utf-8"?>
<p:tagLst xmlns:p="http://schemas.openxmlformats.org/presentationml/2006/main">
  <p:tag name="PA" val="v5.2.11"/>
  <p:tag name="WHOLESPTYPE" val="Shape_Other"/>
</p:tagLst>
</file>

<file path=ppt/tags/tag329.xml><?xml version="1.0" encoding="utf-8"?>
<p:tagLst xmlns:p="http://schemas.openxmlformats.org/presentationml/2006/main">
  <p:tag name="PA" val="v5.2.11"/>
</p:tagLst>
</file>

<file path=ppt/tags/tag33.xml><?xml version="1.0" encoding="utf-8"?>
<p:tagLst xmlns:p="http://schemas.openxmlformats.org/presentationml/2006/main">
  <p:tag name="RESOURCELIBID_LIB" val="308832"/>
  <p:tag name="WHOLEPAGETYPE" val="Page_Cat"/>
</p:tagLst>
</file>

<file path=ppt/tags/tag330.xml><?xml version="1.0" encoding="utf-8"?>
<p:tagLst xmlns:p="http://schemas.openxmlformats.org/presentationml/2006/main">
  <p:tag name="PA" val="v5.2.11"/>
</p:tagLst>
</file>

<file path=ppt/tags/tag331.xml><?xml version="1.0" encoding="utf-8"?>
<p:tagLst xmlns:p="http://schemas.openxmlformats.org/presentationml/2006/main">
  <p:tag name="PA" val="v5.2.11"/>
</p:tagLst>
</file>

<file path=ppt/tags/tag332.xml><?xml version="1.0" encoding="utf-8"?>
<p:tagLst xmlns:p="http://schemas.openxmlformats.org/presentationml/2006/main">
  <p:tag name="PA" val="v5.2.11"/>
  <p:tag name="WHOLESPTYPE" val="Shape_Text"/>
</p:tagLst>
</file>

<file path=ppt/tags/tag333.xml><?xml version="1.0" encoding="utf-8"?>
<p:tagLst xmlns:p="http://schemas.openxmlformats.org/presentationml/2006/main">
  <p:tag name="PA" val="v5.2.11"/>
  <p:tag name="WHOLESPTYPE" val="Shape_Other"/>
</p:tagLst>
</file>

<file path=ppt/tags/tag334.xml><?xml version="1.0" encoding="utf-8"?>
<p:tagLst xmlns:p="http://schemas.openxmlformats.org/presentationml/2006/main">
  <p:tag name="PA" val="v5.2.11"/>
  <p:tag name="WHOLESPTYPE" val="Shape_Text"/>
</p:tagLst>
</file>

<file path=ppt/tags/tag335.xml><?xml version="1.0" encoding="utf-8"?>
<p:tagLst xmlns:p="http://schemas.openxmlformats.org/presentationml/2006/main">
  <p:tag name="PA" val="v5.2.11"/>
  <p:tag name="WHOLESPTYPE" val="Shape_Pictire"/>
</p:tagLst>
</file>

<file path=ppt/tags/tag336.xml><?xml version="1.0" encoding="utf-8"?>
<p:tagLst xmlns:p="http://schemas.openxmlformats.org/presentationml/2006/main">
  <p:tag name="RESOURCELIBID_LIB" val="308832"/>
  <p:tag name="WHOLEPAGETYPE" val="Page_Head"/>
</p:tagLst>
</file>

<file path=ppt/tags/tag337.xml><?xml version="1.0" encoding="utf-8"?>
<p:tagLst xmlns:p="http://schemas.openxmlformats.org/presentationml/2006/main">
  <p:tag name="PA" val="v5.2.11"/>
  <p:tag name="WHOLESPTYPE" val="Shape_Other"/>
</p:tagLst>
</file>

<file path=ppt/tags/tag338.xml><?xml version="1.0" encoding="utf-8"?>
<p:tagLst xmlns:p="http://schemas.openxmlformats.org/presentationml/2006/main">
  <p:tag name="PA" val="v5.2.11"/>
  <p:tag name="WHOLESPTYPE" val="Shape_Pictire"/>
</p:tagLst>
</file>

<file path=ppt/tags/tag339.xml><?xml version="1.0" encoding="utf-8"?>
<p:tagLst xmlns:p="http://schemas.openxmlformats.org/presentationml/2006/main">
  <p:tag name="PA" val="v5.2.11"/>
  <p:tag name="WHOLESPTYPE" val="Shape_Other"/>
</p:tagLst>
</file>

<file path=ppt/tags/tag34.xml><?xml version="1.0" encoding="utf-8"?>
<p:tagLst xmlns:p="http://schemas.openxmlformats.org/presentationml/2006/main">
  <p:tag name="PA" val="v5.2.11"/>
  <p:tag name="WHOLESPTYPE" val="Shape_Other"/>
</p:tagLst>
</file>

<file path=ppt/tags/tag340.xml><?xml version="1.0" encoding="utf-8"?>
<p:tagLst xmlns:p="http://schemas.openxmlformats.org/presentationml/2006/main">
  <p:tag name="PA" val="v5.2.11"/>
</p:tagLst>
</file>

<file path=ppt/tags/tag341.xml><?xml version="1.0" encoding="utf-8"?>
<p:tagLst xmlns:p="http://schemas.openxmlformats.org/presentationml/2006/main">
  <p:tag name="PA" val="v5.2.11"/>
</p:tagLst>
</file>

<file path=ppt/tags/tag342.xml><?xml version="1.0" encoding="utf-8"?>
<p:tagLst xmlns:p="http://schemas.openxmlformats.org/presentationml/2006/main">
  <p:tag name="PA" val="v5.2.11"/>
</p:tagLst>
</file>

<file path=ppt/tags/tag343.xml><?xml version="1.0" encoding="utf-8"?>
<p:tagLst xmlns:p="http://schemas.openxmlformats.org/presentationml/2006/main">
  <p:tag name="RESOURCELIBID_LIB" val="308832"/>
  <p:tag name="WHOLEPAGETYPE" val="Page_Head"/>
</p:tagLst>
</file>

<file path=ppt/tags/tag344.xml><?xml version="1.0" encoding="utf-8"?>
<p:tagLst xmlns:p="http://schemas.openxmlformats.org/presentationml/2006/main">
  <p:tag name="PA" val="v5.2.11"/>
  <p:tag name="WHOLESPTYPE" val="Shape_Other"/>
</p:tagLst>
</file>

<file path=ppt/tags/tag345.xml><?xml version="1.0" encoding="utf-8"?>
<p:tagLst xmlns:p="http://schemas.openxmlformats.org/presentationml/2006/main">
  <p:tag name="PA" val="v5.2.11"/>
</p:tagLst>
</file>

<file path=ppt/tags/tag346.xml><?xml version="1.0" encoding="utf-8"?>
<p:tagLst xmlns:p="http://schemas.openxmlformats.org/presentationml/2006/main">
  <p:tag name="PA" val="v5.2.11"/>
</p:tagLst>
</file>

<file path=ppt/tags/tag347.xml><?xml version="1.0" encoding="utf-8"?>
<p:tagLst xmlns:p="http://schemas.openxmlformats.org/presentationml/2006/main">
  <p:tag name="PA" val="v5.2.11"/>
</p:tagLst>
</file>

<file path=ppt/tags/tag348.xml><?xml version="1.0" encoding="utf-8"?>
<p:tagLst xmlns:p="http://schemas.openxmlformats.org/presentationml/2006/main">
  <p:tag name="PA" val="v5.2.11"/>
  <p:tag name="WHOLESPTYPE" val="Shape_SubTitle"/>
</p:tagLst>
</file>

<file path=ppt/tags/tag349.xml><?xml version="1.0" encoding="utf-8"?>
<p:tagLst xmlns:p="http://schemas.openxmlformats.org/presentationml/2006/main">
  <p:tag name="PA" val="v5.2.11"/>
  <p:tag name="WHOLESPTYPE" val="Shape_Text"/>
</p:tagLst>
</file>

<file path=ppt/tags/tag35.xml><?xml version="1.0" encoding="utf-8"?>
<p:tagLst xmlns:p="http://schemas.openxmlformats.org/presentationml/2006/main">
  <p:tag name="PA" val="v5.2.11"/>
  <p:tag name="WHOLESPTYPE" val="Shape_Pictire"/>
</p:tagLst>
</file>

<file path=ppt/tags/tag350.xml><?xml version="1.0" encoding="utf-8"?>
<p:tagLst xmlns:p="http://schemas.openxmlformats.org/presentationml/2006/main">
  <p:tag name="PA" val="v5.2.11"/>
  <p:tag name="WHOLESPTYPE" val="Shape_Pictire"/>
</p:tagLst>
</file>

<file path=ppt/tags/tag351.xml><?xml version="1.0" encoding="utf-8"?>
<p:tagLst xmlns:p="http://schemas.openxmlformats.org/presentationml/2006/main">
  <p:tag name="RESOURCELIBID_LIB" val="308832"/>
  <p:tag name="WHOLEPAGETYPE" val="Page_Head"/>
</p:tagLst>
</file>

<file path=ppt/tags/tag352.xml><?xml version="1.0" encoding="utf-8"?>
<p:tagLst xmlns:p="http://schemas.openxmlformats.org/presentationml/2006/main">
  <p:tag name="PA" val="v5.2.11"/>
  <p:tag name="WHOLESPTYPE" val="Shape_Other"/>
</p:tagLst>
</file>

<file path=ppt/tags/tag353.xml><?xml version="1.0" encoding="utf-8"?>
<p:tagLst xmlns:p="http://schemas.openxmlformats.org/presentationml/2006/main">
  <p:tag name="PA" val="v5.2.11"/>
</p:tagLst>
</file>

<file path=ppt/tags/tag354.xml><?xml version="1.0" encoding="utf-8"?>
<p:tagLst xmlns:p="http://schemas.openxmlformats.org/presentationml/2006/main">
  <p:tag name="PA" val="v5.2.11"/>
</p:tagLst>
</file>

<file path=ppt/tags/tag355.xml><?xml version="1.0" encoding="utf-8"?>
<p:tagLst xmlns:p="http://schemas.openxmlformats.org/presentationml/2006/main">
  <p:tag name="PA" val="v5.2.11"/>
</p:tagLst>
</file>

<file path=ppt/tags/tag356.xml><?xml version="1.0" encoding="utf-8"?>
<p:tagLst xmlns:p="http://schemas.openxmlformats.org/presentationml/2006/main">
  <p:tag name="PA" val="v5.2.11"/>
  <p:tag name="WHOLESPTYPE" val="Shape_SubTitle"/>
</p:tagLst>
</file>

<file path=ppt/tags/tag357.xml><?xml version="1.0" encoding="utf-8"?>
<p:tagLst xmlns:p="http://schemas.openxmlformats.org/presentationml/2006/main">
  <p:tag name="PA" val="v5.2.11"/>
  <p:tag name="WHOLESPTYPE" val="Shape_Text"/>
</p:tagLst>
</file>

<file path=ppt/tags/tag358.xml><?xml version="1.0" encoding="utf-8"?>
<p:tagLst xmlns:p="http://schemas.openxmlformats.org/presentationml/2006/main">
  <p:tag name="PA" val="v5.2.11"/>
  <p:tag name="WHOLESPTYPE" val="Shape_Pictire"/>
</p:tagLst>
</file>

<file path=ppt/tags/tag359.xml><?xml version="1.0" encoding="utf-8"?>
<p:tagLst xmlns:p="http://schemas.openxmlformats.org/presentationml/2006/main">
  <p:tag name="RESOURCELIBID_LIB" val="308832"/>
  <p:tag name="WHOLEPAGETYPE" val="Page_Head"/>
</p:tagLst>
</file>

<file path=ppt/tags/tag36.xml><?xml version="1.0" encoding="utf-8"?>
<p:tagLst xmlns:p="http://schemas.openxmlformats.org/presentationml/2006/main">
  <p:tag name="PA" val="v5.2.11"/>
  <p:tag name="WHOLESPTYPE" val="Shape_Other"/>
</p:tagLst>
</file>

<file path=ppt/tags/tag360.xml><?xml version="1.0" encoding="utf-8"?>
<p:tagLst xmlns:p="http://schemas.openxmlformats.org/presentationml/2006/main">
  <p:tag name="PA" val="v5.2.11"/>
  <p:tag name="WHOLESPTYPE" val="Shape_Other"/>
</p:tagLst>
</file>

<file path=ppt/tags/tag361.xml><?xml version="1.0" encoding="utf-8"?>
<p:tagLst xmlns:p="http://schemas.openxmlformats.org/presentationml/2006/main">
  <p:tag name="PA" val="v5.2.11"/>
</p:tagLst>
</file>

<file path=ppt/tags/tag362.xml><?xml version="1.0" encoding="utf-8"?>
<p:tagLst xmlns:p="http://schemas.openxmlformats.org/presentationml/2006/main">
  <p:tag name="PA" val="v5.2.11"/>
</p:tagLst>
</file>

<file path=ppt/tags/tag363.xml><?xml version="1.0" encoding="utf-8"?>
<p:tagLst xmlns:p="http://schemas.openxmlformats.org/presentationml/2006/main">
  <p:tag name="PA" val="v5.2.11"/>
</p:tagLst>
</file>

<file path=ppt/tags/tag364.xml><?xml version="1.0" encoding="utf-8"?>
<p:tagLst xmlns:p="http://schemas.openxmlformats.org/presentationml/2006/main">
  <p:tag name="PA" val="v5.2.11"/>
  <p:tag name="WHOLESPTYPE" val="Shape_Other"/>
</p:tagLst>
</file>

<file path=ppt/tags/tag365.xml><?xml version="1.0" encoding="utf-8"?>
<p:tagLst xmlns:p="http://schemas.openxmlformats.org/presentationml/2006/main">
  <p:tag name="PA" val="v5.2.11"/>
</p:tagLst>
</file>

<file path=ppt/tags/tag366.xml><?xml version="1.0" encoding="utf-8"?>
<p:tagLst xmlns:p="http://schemas.openxmlformats.org/presentationml/2006/main">
  <p:tag name="PA" val="v5.2.11"/>
</p:tagLst>
</file>

<file path=ppt/tags/tag367.xml><?xml version="1.0" encoding="utf-8"?>
<p:tagLst xmlns:p="http://schemas.openxmlformats.org/presentationml/2006/main">
  <p:tag name="PA" val="v5.2.11"/>
</p:tagLst>
</file>

<file path=ppt/tags/tag368.xml><?xml version="1.0" encoding="utf-8"?>
<p:tagLst xmlns:p="http://schemas.openxmlformats.org/presentationml/2006/main">
  <p:tag name="PA" val="v5.2.11"/>
</p:tagLst>
</file>

<file path=ppt/tags/tag369.xml><?xml version="1.0" encoding="utf-8"?>
<p:tagLst xmlns:p="http://schemas.openxmlformats.org/presentationml/2006/main">
  <p:tag name="PA" val="v5.2.11"/>
  <p:tag name="WHOLESPTYPE" val="Shape_Other"/>
</p:tagLst>
</file>

<file path=ppt/tags/tag37.xml><?xml version="1.0" encoding="utf-8"?>
<p:tagLst xmlns:p="http://schemas.openxmlformats.org/presentationml/2006/main">
  <p:tag name="PA" val="v5.2.11"/>
</p:tagLst>
</file>

<file path=ppt/tags/tag370.xml><?xml version="1.0" encoding="utf-8"?>
<p:tagLst xmlns:p="http://schemas.openxmlformats.org/presentationml/2006/main">
  <p:tag name="PA" val="v5.2.11"/>
</p:tagLst>
</file>

<file path=ppt/tags/tag371.xml><?xml version="1.0" encoding="utf-8"?>
<p:tagLst xmlns:p="http://schemas.openxmlformats.org/presentationml/2006/main">
  <p:tag name="PA" val="v5.2.11"/>
</p:tagLst>
</file>

<file path=ppt/tags/tag372.xml><?xml version="1.0" encoding="utf-8"?>
<p:tagLst xmlns:p="http://schemas.openxmlformats.org/presentationml/2006/main">
  <p:tag name="PA" val="v5.2.11"/>
</p:tagLst>
</file>

<file path=ppt/tags/tag373.xml><?xml version="1.0" encoding="utf-8"?>
<p:tagLst xmlns:p="http://schemas.openxmlformats.org/presentationml/2006/main">
  <p:tag name="PA" val="v5.2.11"/>
</p:tagLst>
</file>

<file path=ppt/tags/tag374.xml><?xml version="1.0" encoding="utf-8"?>
<p:tagLst xmlns:p="http://schemas.openxmlformats.org/presentationml/2006/main">
  <p:tag name="RESOURCELIBID_LIB" val="308832"/>
  <p:tag name="WHOLEPAGETYPE" val="Page_Head"/>
</p:tagLst>
</file>

<file path=ppt/tags/tag375.xml><?xml version="1.0" encoding="utf-8"?>
<p:tagLst xmlns:p="http://schemas.openxmlformats.org/presentationml/2006/main">
  <p:tag name="PA" val="v5.2.11"/>
  <p:tag name="WHOLESPTYPE" val="Shape_Other"/>
</p:tagLst>
</file>

<file path=ppt/tags/tag376.xml><?xml version="1.0" encoding="utf-8"?>
<p:tagLst xmlns:p="http://schemas.openxmlformats.org/presentationml/2006/main">
  <p:tag name="PA" val="v5.2.11"/>
</p:tagLst>
</file>

<file path=ppt/tags/tag377.xml><?xml version="1.0" encoding="utf-8"?>
<p:tagLst xmlns:p="http://schemas.openxmlformats.org/presentationml/2006/main">
  <p:tag name="PA" val="v5.2.11"/>
</p:tagLst>
</file>

<file path=ppt/tags/tag378.xml><?xml version="1.0" encoding="utf-8"?>
<p:tagLst xmlns:p="http://schemas.openxmlformats.org/presentationml/2006/main">
  <p:tag name="PA" val="v5.2.11"/>
</p:tagLst>
</file>

<file path=ppt/tags/tag379.xml><?xml version="1.0" encoding="utf-8"?>
<p:tagLst xmlns:p="http://schemas.openxmlformats.org/presentationml/2006/main">
  <p:tag name="PA" val="v5.2.11"/>
  <p:tag name="WHOLESPTYPE" val="Shape_Text"/>
</p:tagLst>
</file>

<file path=ppt/tags/tag38.xml><?xml version="1.0" encoding="utf-8"?>
<p:tagLst xmlns:p="http://schemas.openxmlformats.org/presentationml/2006/main">
  <p:tag name="PA" val="v5.2.11"/>
</p:tagLst>
</file>

<file path=ppt/tags/tag380.xml><?xml version="1.0" encoding="utf-8"?>
<p:tagLst xmlns:p="http://schemas.openxmlformats.org/presentationml/2006/main">
  <p:tag name="PA" val="v5.2.11"/>
  <p:tag name="WHOLESPTYPE" val="Shape_SubTitle"/>
</p:tagLst>
</file>

<file path=ppt/tags/tag381.xml><?xml version="1.0" encoding="utf-8"?>
<p:tagLst xmlns:p="http://schemas.openxmlformats.org/presentationml/2006/main">
  <p:tag name="PA" val="v5.2.11"/>
  <p:tag name="WHOLESPTYPE" val="Shape_Pictire"/>
</p:tagLst>
</file>

<file path=ppt/tags/tag382.xml><?xml version="1.0" encoding="utf-8"?>
<p:tagLst xmlns:p="http://schemas.openxmlformats.org/presentationml/2006/main">
  <p:tag name="RESOURCELIBID_LIB" val="308832"/>
  <p:tag name="WHOLEPAGETYPE" val="Page_Head"/>
</p:tagLst>
</file>

<file path=ppt/tags/tag383.xml><?xml version="1.0" encoding="utf-8"?>
<p:tagLst xmlns:p="http://schemas.openxmlformats.org/presentationml/2006/main">
  <p:tag name="PA" val="v5.2.11"/>
  <p:tag name="WHOLESPTYPE" val="Shape_Other"/>
</p:tagLst>
</file>

<file path=ppt/tags/tag384.xml><?xml version="1.0" encoding="utf-8"?>
<p:tagLst xmlns:p="http://schemas.openxmlformats.org/presentationml/2006/main">
  <p:tag name="PA" val="v5.2.11"/>
</p:tagLst>
</file>

<file path=ppt/tags/tag385.xml><?xml version="1.0" encoding="utf-8"?>
<p:tagLst xmlns:p="http://schemas.openxmlformats.org/presentationml/2006/main">
  <p:tag name="PA" val="v5.2.11"/>
</p:tagLst>
</file>

<file path=ppt/tags/tag386.xml><?xml version="1.0" encoding="utf-8"?>
<p:tagLst xmlns:p="http://schemas.openxmlformats.org/presentationml/2006/main">
  <p:tag name="PA" val="v5.2.11"/>
</p:tagLst>
</file>

<file path=ppt/tags/tag387.xml><?xml version="1.0" encoding="utf-8"?>
<p:tagLst xmlns:p="http://schemas.openxmlformats.org/presentationml/2006/main">
  <p:tag name="PA" val="v5.2.11"/>
  <p:tag name="WHOLESPTYPE" val="Shape_Text"/>
</p:tagLst>
</file>

<file path=ppt/tags/tag388.xml><?xml version="1.0" encoding="utf-8"?>
<p:tagLst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327441539562483"/>
  <p:tag name="SCANEADDTIONSP" val="false"/>
  <p:tag name="RESOURCEID" val="637327441539652264"/>
  <p:tag name="SCENEID" val="Unkown"/>
  <p:tag name="SCENELINKIDS" val="7|11|13|15"/>
  <p:tag name="ANIMSTRING" val="97dc195e9db14a91331b8d825796bfd8"/>
</p:tagLst>
</file>

<file path=ppt/tags/tag389.xml><?xml version="1.0" encoding="utf-8"?>
<p:tagLst xmlns:p="http://schemas.openxmlformats.org/presentationml/2006/main">
  <p:tag name="PA" val="v5.2.11"/>
  <p:tag name="WHOLESPTYPE" val="Shape_SubTitle"/>
</p:tagLst>
</file>

<file path=ppt/tags/tag39.xml><?xml version="1.0" encoding="utf-8"?>
<p:tagLst xmlns:p="http://schemas.openxmlformats.org/presentationml/2006/main">
  <p:tag name="PA" val="v5.2.11"/>
</p:tagLst>
</file>

<file path=ppt/tags/tag390.xml><?xml version="1.0" encoding="utf-8"?>
<p:tagLst xmlns:p="http://schemas.openxmlformats.org/presentationml/2006/main">
  <p:tag name="PA" val="v5.2.11"/>
  <p:tag name="WHOLESPTYPE" val="Shape_Other"/>
</p:tagLst>
</file>

<file path=ppt/tags/tag391.xml><?xml version="1.0" encoding="utf-8"?>
<p:tagLst xmlns:p="http://schemas.openxmlformats.org/presentationml/2006/main">
  <p:tag name="PA" val="v5.2.11"/>
  <p:tag name="WHOLESPTYPE" val="Shape_Line"/>
</p:tagLst>
</file>

<file path=ppt/tags/tag392.xml><?xml version="1.0" encoding="utf-8"?>
<p:tagLst xmlns:p="http://schemas.openxmlformats.org/presentationml/2006/main">
  <p:tag name="RESOURCELIBID_LIB" val="308832"/>
  <p:tag name="WHOLEPAGETYPE" val="Page_Head"/>
  <p:tag name="LINKREPLACED" val="True"/>
</p:tagLst>
</file>

<file path=ppt/tags/tag393.xml><?xml version="1.0" encoding="utf-8"?>
<p:tagLst xmlns:p="http://schemas.openxmlformats.org/presentationml/2006/main">
  <p:tag name="PA" val="v5.2.11"/>
  <p:tag name="WHOLESPTYPE" val="Shape_Other"/>
</p:tagLst>
</file>

<file path=ppt/tags/tag394.xml><?xml version="1.0" encoding="utf-8"?>
<p:tagLst xmlns:p="http://schemas.openxmlformats.org/presentationml/2006/main">
  <p:tag name="PA" val="v5.2.11"/>
  <p:tag name="WHOLESPTYPE" val="Shape_Pictire"/>
</p:tagLst>
</file>

<file path=ppt/tags/tag395.xml><?xml version="1.0" encoding="utf-8"?>
<p:tagLst xmlns:p="http://schemas.openxmlformats.org/presentationml/2006/main">
  <p:tag name="PA" val="v5.2.11"/>
  <p:tag name="WHOLESPTYPE" val="Shape_Other"/>
</p:tagLst>
</file>

<file path=ppt/tags/tag396.xml><?xml version="1.0" encoding="utf-8"?>
<p:tagLst xmlns:p="http://schemas.openxmlformats.org/presentationml/2006/main">
  <p:tag name="PA" val="v5.2.11"/>
</p:tagLst>
</file>

<file path=ppt/tags/tag397.xml><?xml version="1.0" encoding="utf-8"?>
<p:tagLst xmlns:p="http://schemas.openxmlformats.org/presentationml/2006/main">
  <p:tag name="PA" val="v5.2.11"/>
</p:tagLst>
</file>

<file path=ppt/tags/tag398.xml><?xml version="1.0" encoding="utf-8"?>
<p:tagLst xmlns:p="http://schemas.openxmlformats.org/presentationml/2006/main">
  <p:tag name="PA" val="v5.2.11"/>
</p:tagLst>
</file>

<file path=ppt/tags/tag399.xml><?xml version="1.0" encoding="utf-8"?>
<p:tagLst xmlns:p="http://schemas.openxmlformats.org/presentationml/2006/main">
  <p:tag name="RESOURCELIBID_LIB" val="308832"/>
  <p:tag name="WHOLEPAGETYPE" val="Page_Head"/>
</p:tagLst>
</file>

<file path=ppt/tags/tag4.xml><?xml version="1.0" encoding="utf-8"?>
<p:tagLst xmlns:p="http://schemas.openxmlformats.org/presentationml/2006/main">
  <p:tag name="PA" val="v5.2.11"/>
  <p:tag name="WHOLESPTYPE" val="Shape_Text"/>
</p:tagLst>
</file>

<file path=ppt/tags/tag40.xml><?xml version="1.0" encoding="utf-8"?>
<p:tagLst xmlns:p="http://schemas.openxmlformats.org/presentationml/2006/main">
  <p:tag name="RESOURCELIBID_LIB" val="308832"/>
  <p:tag name="WHOLEPAGETYPE" val="Page_Head"/>
</p:tagLst>
</file>

<file path=ppt/tags/tag400.xml><?xml version="1.0" encoding="utf-8"?>
<p:tagLst xmlns:p="http://schemas.openxmlformats.org/presentationml/2006/main">
  <p:tag name="PA" val="v5.2.11"/>
  <p:tag name="WHOLESPTYPE" val="Shape_Other"/>
</p:tagLst>
</file>

<file path=ppt/tags/tag401.xml><?xml version="1.0" encoding="utf-8"?>
<p:tagLst xmlns:p="http://schemas.openxmlformats.org/presentationml/2006/main">
  <p:tag name="PA" val="v5.2.11"/>
</p:tagLst>
</file>

<file path=ppt/tags/tag402.xml><?xml version="1.0" encoding="utf-8"?>
<p:tagLst xmlns:p="http://schemas.openxmlformats.org/presentationml/2006/main">
  <p:tag name="PA" val="v5.2.11"/>
</p:tagLst>
</file>

<file path=ppt/tags/tag403.xml><?xml version="1.0" encoding="utf-8"?>
<p:tagLst xmlns:p="http://schemas.openxmlformats.org/presentationml/2006/main">
  <p:tag name="PA" val="v5.2.11"/>
</p:tagLst>
</file>

<file path=ppt/tags/tag404.xml><?xml version="1.0" encoding="utf-8"?>
<p:tagLst xmlns:p="http://schemas.openxmlformats.org/presentationml/2006/main">
  <p:tag name="PA" val="v5.2.11"/>
  <p:tag name="WHOLESPTYPE" val="Shape_Other"/>
</p:tagLst>
</file>

<file path=ppt/tags/tag405.xml><?xml version="1.0" encoding="utf-8"?>
<p:tagLst xmlns:p="http://schemas.openxmlformats.org/presentationml/2006/main">
  <p:tag name="PA" val="v5.2.11"/>
</p:tagLst>
</file>

<file path=ppt/tags/tag406.xml><?xml version="1.0" encoding="utf-8"?>
<p:tagLst xmlns:p="http://schemas.openxmlformats.org/presentationml/2006/main">
  <p:tag name="PA" val="v5.2.11"/>
</p:tagLst>
</file>

<file path=ppt/tags/tag407.xml><?xml version="1.0" encoding="utf-8"?>
<p:tagLst xmlns:p="http://schemas.openxmlformats.org/presentationml/2006/main">
  <p:tag name="PA" val="v5.2.11"/>
</p:tagLst>
</file>

<file path=ppt/tags/tag408.xml><?xml version="1.0" encoding="utf-8"?>
<p:tagLst xmlns:p="http://schemas.openxmlformats.org/presentationml/2006/main">
  <p:tag name="PA" val="v5.2.11"/>
</p:tagLst>
</file>

<file path=ppt/tags/tag409.xml><?xml version="1.0" encoding="utf-8"?>
<p:tagLst xmlns:p="http://schemas.openxmlformats.org/presentationml/2006/main">
  <p:tag name="PA" val="v5.2.11"/>
  <p:tag name="WHOLESPTYPE" val="Shape_Other"/>
</p:tagLst>
</file>

<file path=ppt/tags/tag41.xml><?xml version="1.0" encoding="utf-8"?>
<p:tagLst xmlns:p="http://schemas.openxmlformats.org/presentationml/2006/main">
  <p:tag name="PA" val="v5.2.11"/>
  <p:tag name="WHOLESPTYPE" val="Shape_Other"/>
</p:tagLst>
</file>

<file path=ppt/tags/tag410.xml><?xml version="1.0" encoding="utf-8"?>
<p:tagLst xmlns:p="http://schemas.openxmlformats.org/presentationml/2006/main">
  <p:tag name="PA" val="v5.2.11"/>
</p:tagLst>
</file>

<file path=ppt/tags/tag411.xml><?xml version="1.0" encoding="utf-8"?>
<p:tagLst xmlns:p="http://schemas.openxmlformats.org/presentationml/2006/main">
  <p:tag name="PA" val="v5.2.11"/>
</p:tagLst>
</file>

<file path=ppt/tags/tag412.xml><?xml version="1.0" encoding="utf-8"?>
<p:tagLst xmlns:p="http://schemas.openxmlformats.org/presentationml/2006/main">
  <p:tag name="PA" val="v5.2.11"/>
</p:tagLst>
</file>

<file path=ppt/tags/tag413.xml><?xml version="1.0" encoding="utf-8"?>
<p:tagLst xmlns:p="http://schemas.openxmlformats.org/presentationml/2006/main">
  <p:tag name="PA" val="v5.2.11"/>
</p:tagLst>
</file>

<file path=ppt/tags/tag414.xml><?xml version="1.0" encoding="utf-8"?>
<p:tagLst xmlns:p="http://schemas.openxmlformats.org/presentationml/2006/main">
  <p:tag name="PA" val="v5.2.11"/>
  <p:tag name="WHOLESPTYPE" val="Shape_Pictire"/>
</p:tagLst>
</file>

<file path=ppt/tags/tag415.xml><?xml version="1.0" encoding="utf-8"?>
<p:tagLst xmlns:p="http://schemas.openxmlformats.org/presentationml/2006/main">
  <p:tag name="RESOURCELIBID_LIB" val="308832"/>
  <p:tag name="WHOLEPAGETYPE" val="Page_Head"/>
</p:tagLst>
</file>

<file path=ppt/tags/tag416.xml><?xml version="1.0" encoding="utf-8"?>
<p:tagLst xmlns:p="http://schemas.openxmlformats.org/presentationml/2006/main">
  <p:tag name="PA" val="v5.2.11"/>
  <p:tag name="WHOLESPTYPE" val="Shape_Other"/>
</p:tagLst>
</file>

<file path=ppt/tags/tag417.xml><?xml version="1.0" encoding="utf-8"?>
<p:tagLst xmlns:p="http://schemas.openxmlformats.org/presentationml/2006/main">
  <p:tag name="PA" val="v5.2.11"/>
</p:tagLst>
</file>

<file path=ppt/tags/tag418.xml><?xml version="1.0" encoding="utf-8"?>
<p:tagLst xmlns:p="http://schemas.openxmlformats.org/presentationml/2006/main">
  <p:tag name="PA" val="v5.2.11"/>
</p:tagLst>
</file>

<file path=ppt/tags/tag419.xml><?xml version="1.0" encoding="utf-8"?>
<p:tagLst xmlns:p="http://schemas.openxmlformats.org/presentationml/2006/main">
  <p:tag name="PA" val="v5.2.11"/>
</p:tagLst>
</file>

<file path=ppt/tags/tag42.xml><?xml version="1.0" encoding="utf-8"?>
<p:tagLst xmlns:p="http://schemas.openxmlformats.org/presentationml/2006/main">
  <p:tag name="PA" val="v5.2.11"/>
</p:tagLst>
</file>

<file path=ppt/tags/tag420.xml><?xml version="1.0" encoding="utf-8"?>
<p:tagLst xmlns:p="http://schemas.openxmlformats.org/presentationml/2006/main">
  <p:tag name="PA" val="v5.2.11"/>
  <p:tag name="WHOLESPTYPE" val="Shape_Other"/>
</p:tagLst>
</file>

<file path=ppt/tags/tag421.xml><?xml version="1.0" encoding="utf-8"?>
<p:tagLst xmlns:p="http://schemas.openxmlformats.org/presentationml/2006/main">
  <p:tag name="PA" val="v5.2.11"/>
</p:tagLst>
</file>

<file path=ppt/tags/tag422.xml><?xml version="1.0" encoding="utf-8"?>
<p:tagLst xmlns:p="http://schemas.openxmlformats.org/presentationml/2006/main">
  <p:tag name="PA" val="v5.2.11"/>
</p:tagLst>
</file>

<file path=ppt/tags/tag423.xml><?xml version="1.0" encoding="utf-8"?>
<p:tagLst xmlns:p="http://schemas.openxmlformats.org/presentationml/2006/main">
  <p:tag name="PA" val="v5.2.11"/>
</p:tagLst>
</file>

<file path=ppt/tags/tag424.xml><?xml version="1.0" encoding="utf-8"?>
<p:tagLst xmlns:p="http://schemas.openxmlformats.org/presentationml/2006/main">
  <p:tag name="PA" val="v5.2.11"/>
</p:tagLst>
</file>

<file path=ppt/tags/tag425.xml><?xml version="1.0" encoding="utf-8"?>
<p:tagLst xmlns:p="http://schemas.openxmlformats.org/presentationml/2006/main">
  <p:tag name="PA" val="v5.2.11"/>
  <p:tag name="WHOLESPTYPE" val="Shape_Other"/>
</p:tagLst>
</file>

<file path=ppt/tags/tag426.xml><?xml version="1.0" encoding="utf-8"?>
<p:tagLst xmlns:p="http://schemas.openxmlformats.org/presentationml/2006/main">
  <p:tag name="PA" val="v5.2.11"/>
</p:tagLst>
</file>

<file path=ppt/tags/tag427.xml><?xml version="1.0" encoding="utf-8"?>
<p:tagLst xmlns:p="http://schemas.openxmlformats.org/presentationml/2006/main">
  <p:tag name="PA" val="v5.2.11"/>
</p:tagLst>
</file>

<file path=ppt/tags/tag428.xml><?xml version="1.0" encoding="utf-8"?>
<p:tagLst xmlns:p="http://schemas.openxmlformats.org/presentationml/2006/main">
  <p:tag name="PA" val="v5.2.11"/>
</p:tagLst>
</file>

<file path=ppt/tags/tag429.xml><?xml version="1.0" encoding="utf-8"?>
<p:tagLst xmlns:p="http://schemas.openxmlformats.org/presentationml/2006/main">
  <p:tag name="PA" val="v5.2.11"/>
</p:tagLst>
</file>

<file path=ppt/tags/tag43.xml><?xml version="1.0" encoding="utf-8"?>
<p:tagLst xmlns:p="http://schemas.openxmlformats.org/presentationml/2006/main">
  <p:tag name="PA" val="v5.2.11"/>
</p:tagLst>
</file>

<file path=ppt/tags/tag430.xml><?xml version="1.0" encoding="utf-8"?>
<p:tagLst xmlns:p="http://schemas.openxmlformats.org/presentationml/2006/main">
  <p:tag name="PA" val="v5.2.11"/>
  <p:tag name="WHOLESPTYPE" val="Shape_Pictire"/>
</p:tagLst>
</file>

<file path=ppt/tags/tag431.xml><?xml version="1.0" encoding="utf-8"?>
<p:tagLst xmlns:p="http://schemas.openxmlformats.org/presentationml/2006/main">
  <p:tag name="RESOURCELIBID_LIB" val="308832"/>
  <p:tag name="WHOLEPAGETYPE" val="Page_Head"/>
</p:tagLst>
</file>

<file path=ppt/tags/tag432.xml><?xml version="1.0" encoding="utf-8"?>
<p:tagLst xmlns:p="http://schemas.openxmlformats.org/presentationml/2006/main">
  <p:tag name="PA" val="v5.2.11"/>
  <p:tag name="WHOLESPTYPE" val="Shape_Other"/>
</p:tagLst>
</file>

<file path=ppt/tags/tag433.xml><?xml version="1.0" encoding="utf-8"?>
<p:tagLst xmlns:p="http://schemas.openxmlformats.org/presentationml/2006/main">
  <p:tag name="PA" val="v5.2.11"/>
</p:tagLst>
</file>

<file path=ppt/tags/tag434.xml><?xml version="1.0" encoding="utf-8"?>
<p:tagLst xmlns:p="http://schemas.openxmlformats.org/presentationml/2006/main">
  <p:tag name="PA" val="v5.2.11"/>
</p:tagLst>
</file>

<file path=ppt/tags/tag435.xml><?xml version="1.0" encoding="utf-8"?>
<p:tagLst xmlns:p="http://schemas.openxmlformats.org/presentationml/2006/main">
  <p:tag name="PA" val="v5.2.11"/>
</p:tagLst>
</file>

<file path=ppt/tags/tag436.xml><?xml version="1.0" encoding="utf-8"?>
<p:tagLst xmlns:p="http://schemas.openxmlformats.org/presentationml/2006/main">
  <p:tag name="PA" val="v5.2.11"/>
  <p:tag name="WHOLESPTYPE" val="Shape_SubTitle"/>
</p:tagLst>
</file>

<file path=ppt/tags/tag437.xml><?xml version="1.0" encoding="utf-8"?>
<p:tagLst xmlns:p="http://schemas.openxmlformats.org/presentationml/2006/main">
  <p:tag name="PA" val="v5.2.11"/>
  <p:tag name="WHOLESPTYPE" val="Shape_Other"/>
</p:tagLst>
</file>

<file path=ppt/tags/tag438.xml><?xml version="1.0" encoding="utf-8"?>
<p:tagLst xmlns:p="http://schemas.openxmlformats.org/presentationml/2006/main">
  <p:tag name="PA" val="v5.2.11"/>
</p:tagLst>
</file>

<file path=ppt/tags/tag439.xml><?xml version="1.0" encoding="utf-8"?>
<p:tagLst xmlns:p="http://schemas.openxmlformats.org/presentationml/2006/main">
  <p:tag name="PA" val="v5.2.11"/>
</p:tagLst>
</file>

<file path=ppt/tags/tag44.xml><?xml version="1.0" encoding="utf-8"?>
<p:tagLst xmlns:p="http://schemas.openxmlformats.org/presentationml/2006/main">
  <p:tag name="PA" val="v5.2.11"/>
</p:tagLst>
</file>

<file path=ppt/tags/tag440.xml><?xml version="1.0" encoding="utf-8"?>
<p:tagLst xmlns:p="http://schemas.openxmlformats.org/presentationml/2006/main">
  <p:tag name="PA" val="v5.2.11"/>
</p:tagLst>
</file>

<file path=ppt/tags/tag441.xml><?xml version="1.0" encoding="utf-8"?>
<p:tagLst xmlns:p="http://schemas.openxmlformats.org/presentationml/2006/main">
  <p:tag name="PA" val="v5.2.11"/>
</p:tagLst>
</file>

<file path=ppt/tags/tag442.xml><?xml version="1.0" encoding="utf-8"?>
<p:tagLst xmlns:p="http://schemas.openxmlformats.org/presentationml/2006/main">
  <p:tag name="PA" val="v5.2.11"/>
  <p:tag name="WHOLESPTYPE" val="Shape_Other"/>
</p:tagLst>
</file>

<file path=ppt/tags/tag443.xml><?xml version="1.0" encoding="utf-8"?>
<p:tagLst xmlns:p="http://schemas.openxmlformats.org/presentationml/2006/main">
  <p:tag name="PA" val="v5.2.11"/>
</p:tagLst>
</file>

<file path=ppt/tags/tag444.xml><?xml version="1.0" encoding="utf-8"?>
<p:tagLst xmlns:p="http://schemas.openxmlformats.org/presentationml/2006/main">
  <p:tag name="PA" val="v5.2.11"/>
</p:tagLst>
</file>

<file path=ppt/tags/tag445.xml><?xml version="1.0" encoding="utf-8"?>
<p:tagLst xmlns:p="http://schemas.openxmlformats.org/presentationml/2006/main">
  <p:tag name="PA" val="v5.2.11"/>
</p:tagLst>
</file>

<file path=ppt/tags/tag446.xml><?xml version="1.0" encoding="utf-8"?>
<p:tagLst xmlns:p="http://schemas.openxmlformats.org/presentationml/2006/main">
  <p:tag name="PA" val="v5.2.11"/>
</p:tagLst>
</file>

<file path=ppt/tags/tag447.xml><?xml version="1.0" encoding="utf-8"?>
<p:tagLst xmlns:p="http://schemas.openxmlformats.org/presentationml/2006/main">
  <p:tag name="PA" val="v5.2.11"/>
  <p:tag name="WHOLESPTYPE" val="Shape_Pictire"/>
</p:tagLst>
</file>

<file path=ppt/tags/tag448.xml><?xml version="1.0" encoding="utf-8"?>
<p:tagLst xmlns:p="http://schemas.openxmlformats.org/presentationml/2006/main">
  <p:tag name="RESOURCELIBID_LIB" val="308832"/>
  <p:tag name="WHOLEPAGETYPE" val="Page_Head"/>
</p:tagLst>
</file>

<file path=ppt/tags/tag449.xml><?xml version="1.0" encoding="utf-8"?>
<p:tagLst xmlns:p="http://schemas.openxmlformats.org/presentationml/2006/main">
  <p:tag name="PA" val="v5.2.11"/>
  <p:tag name="WHOLESPTYPE" val="Shape_Other"/>
</p:tagLst>
</file>

<file path=ppt/tags/tag45.xml><?xml version="1.0" encoding="utf-8"?>
<p:tagLst xmlns:p="http://schemas.openxmlformats.org/presentationml/2006/main">
  <p:tag name="PA" val="v5.2.11"/>
  <p:tag name="WHOLESPTYPE" val="Shape_SubTitle"/>
</p:tagLst>
</file>

<file path=ppt/tags/tag450.xml><?xml version="1.0" encoding="utf-8"?>
<p:tagLst xmlns:p="http://schemas.openxmlformats.org/presentationml/2006/main">
  <p:tag name="PA" val="v5.2.11"/>
</p:tagLst>
</file>

<file path=ppt/tags/tag451.xml><?xml version="1.0" encoding="utf-8"?>
<p:tagLst xmlns:p="http://schemas.openxmlformats.org/presentationml/2006/main">
  <p:tag name="PA" val="v5.2.11"/>
</p:tagLst>
</file>

<file path=ppt/tags/tag452.xml><?xml version="1.0" encoding="utf-8"?>
<p:tagLst xmlns:p="http://schemas.openxmlformats.org/presentationml/2006/main">
  <p:tag name="PA" val="v5.2.11"/>
</p:tagLst>
</file>

<file path=ppt/tags/tag453.xml><?xml version="1.0" encoding="utf-8"?>
<p:tagLst xmlns:p="http://schemas.openxmlformats.org/presentationml/2006/main">
  <p:tag name="PA" val="v5.2.11"/>
  <p:tag name="WHOLESPTYPE" val="Shape_Pictire"/>
</p:tagLst>
</file>

<file path=ppt/tags/tag454.xml><?xml version="1.0" encoding="utf-8"?>
<p:tagLst xmlns:p="http://schemas.openxmlformats.org/presentationml/2006/main">
  <p:tag name="PA" val="v5.2.11"/>
  <p:tag name="WHOLESPTYPE" val="Shape_Other"/>
</p:tagLst>
</file>

<file path=ppt/tags/tag455.xml><?xml version="1.0" encoding="utf-8"?>
<p:tagLst xmlns:p="http://schemas.openxmlformats.org/presentationml/2006/main">
  <p:tag name="PA" val="v5.2.11"/>
</p:tagLst>
</file>

<file path=ppt/tags/tag456.xml><?xml version="1.0" encoding="utf-8"?>
<p:tagLst xmlns:p="http://schemas.openxmlformats.org/presentationml/2006/main">
  <p:tag name="PA" val="v5.2.11"/>
</p:tagLst>
</file>

<file path=ppt/tags/tag457.xml><?xml version="1.0" encoding="utf-8"?>
<p:tagLst xmlns:p="http://schemas.openxmlformats.org/presentationml/2006/main">
  <p:tag name="PA" val="v5.2.11"/>
</p:tagLst>
</file>

<file path=ppt/tags/tag458.xml><?xml version="1.0" encoding="utf-8"?>
<p:tagLst xmlns:p="http://schemas.openxmlformats.org/presentationml/2006/main">
  <p:tag name="PA" val="v5.2.11"/>
</p:tagLst>
</file>

<file path=ppt/tags/tag459.xml><?xml version="1.0" encoding="utf-8"?>
<p:tagLst xmlns:p="http://schemas.openxmlformats.org/presentationml/2006/main">
  <p:tag name="RESOURCELIBID_LIB" val="308832"/>
  <p:tag name="WHOLEPAGETYPE" val="Page_Head"/>
</p:tagLst>
</file>

<file path=ppt/tags/tag46.xml><?xml version="1.0" encoding="utf-8"?>
<p:tagLst xmlns:p="http://schemas.openxmlformats.org/presentationml/2006/main">
  <p:tag name="PA" val="v5.2.11"/>
  <p:tag name="WHOLESPTYPE" val="Shape_Text"/>
</p:tagLst>
</file>

<file path=ppt/tags/tag460.xml><?xml version="1.0" encoding="utf-8"?>
<p:tagLst xmlns:p="http://schemas.openxmlformats.org/presentationml/2006/main">
  <p:tag name="PA" val="v5.2.11"/>
  <p:tag name="WHOLESPTYPE" val="Shape_Other"/>
</p:tagLst>
</file>

<file path=ppt/tags/tag461.xml><?xml version="1.0" encoding="utf-8"?>
<p:tagLst xmlns:p="http://schemas.openxmlformats.org/presentationml/2006/main">
  <p:tag name="PA" val="v5.2.11"/>
</p:tagLst>
</file>

<file path=ppt/tags/tag462.xml><?xml version="1.0" encoding="utf-8"?>
<p:tagLst xmlns:p="http://schemas.openxmlformats.org/presentationml/2006/main">
  <p:tag name="PA" val="v5.2.11"/>
</p:tagLst>
</file>

<file path=ppt/tags/tag463.xml><?xml version="1.0" encoding="utf-8"?>
<p:tagLst xmlns:p="http://schemas.openxmlformats.org/presentationml/2006/main">
  <p:tag name="PA" val="v5.2.11"/>
</p:tagLst>
</file>

<file path=ppt/tags/tag464.xml><?xml version="1.0" encoding="utf-8"?>
<p:tagLst xmlns:p="http://schemas.openxmlformats.org/presentationml/2006/main">
  <p:tag name="PA" val="v5.2.11"/>
  <p:tag name="WHOLESPTYPE" val="Shape_Other"/>
</p:tagLst>
</file>

<file path=ppt/tags/tag465.xml><?xml version="1.0" encoding="utf-8"?>
<p:tagLst xmlns:p="http://schemas.openxmlformats.org/presentationml/2006/main">
  <p:tag name="PA" val="v5.2.11"/>
</p:tagLst>
</file>

<file path=ppt/tags/tag466.xml><?xml version="1.0" encoding="utf-8"?>
<p:tagLst xmlns:p="http://schemas.openxmlformats.org/presentationml/2006/main">
  <p:tag name="PA" val="v5.2.11"/>
</p:tagLst>
</file>

<file path=ppt/tags/tag467.xml><?xml version="1.0" encoding="utf-8"?>
<p:tagLst xmlns:p="http://schemas.openxmlformats.org/presentationml/2006/main">
  <p:tag name="PA" val="v5.2.11"/>
</p:tagLst>
</file>

<file path=ppt/tags/tag468.xml><?xml version="1.0" encoding="utf-8"?>
<p:tagLst xmlns:p="http://schemas.openxmlformats.org/presentationml/2006/main">
  <p:tag name="PA" val="v5.2.11"/>
</p:tagLst>
</file>

<file path=ppt/tags/tag469.xml><?xml version="1.0" encoding="utf-8"?>
<p:tagLst xmlns:p="http://schemas.openxmlformats.org/presentationml/2006/main">
  <p:tag name="PA" val="v5.2.11"/>
  <p:tag name="WHOLESPTYPE" val="Shape_Pictire"/>
</p:tagLst>
</file>

<file path=ppt/tags/tag47.xml><?xml version="1.0" encoding="utf-8"?>
<p:tagLst xmlns:p="http://schemas.openxmlformats.org/presentationml/2006/main">
  <p:tag name="PA" val="v5.2.11"/>
  <p:tag name="WHOLESPTYPE" val="Shape_Pictire"/>
</p:tagLst>
</file>

<file path=ppt/tags/tag470.xml><?xml version="1.0" encoding="utf-8"?>
<p:tagLst xmlns:p="http://schemas.openxmlformats.org/presentationml/2006/main">
  <p:tag name="RESOURCELIBID_LIB" val="308832"/>
  <p:tag name="WHOLEPAGETYPE" val="Page_Head"/>
</p:tagLst>
</file>

<file path=ppt/tags/tag471.xml><?xml version="1.0" encoding="utf-8"?>
<p:tagLst xmlns:p="http://schemas.openxmlformats.org/presentationml/2006/main">
  <p:tag name="PA" val="v5.2.11"/>
  <p:tag name="WHOLESPTYPE" val="Shape_Other"/>
</p:tagLst>
</file>

<file path=ppt/tags/tag472.xml><?xml version="1.0" encoding="utf-8"?>
<p:tagLst xmlns:p="http://schemas.openxmlformats.org/presentationml/2006/main">
  <p:tag name="PA" val="v5.2.11"/>
  <p:tag name="WHOLESPTYPE" val="Shape_Pictire"/>
</p:tagLst>
</file>

<file path=ppt/tags/tag473.xml><?xml version="1.0" encoding="utf-8"?>
<p:tagLst xmlns:p="http://schemas.openxmlformats.org/presentationml/2006/main">
  <p:tag name="PA" val="v5.2.11"/>
  <p:tag name="WHOLESPTYPE" val="Shape_SubTitle"/>
</p:tagLst>
</file>

<file path=ppt/tags/tag474.xml><?xml version="1.0" encoding="utf-8"?>
<p:tagLst xmlns:p="http://schemas.openxmlformats.org/presentationml/2006/main">
  <p:tag name="PA" val="v5.2.11"/>
  <p:tag name="WHOLESPTYPE" val="Shape_Text"/>
</p:tagLst>
</file>

<file path=ppt/tags/tag475.xml><?xml version="1.0" encoding="utf-8"?>
<p:tagLst xmlns:p="http://schemas.openxmlformats.org/presentationml/2006/main">
  <p:tag name="PA" val="v5.2.11"/>
  <p:tag name="WHOLESPTYPE" val="Shape_SubTitle"/>
</p:tagLst>
</file>

<file path=ppt/tags/tag476.xml><?xml version="1.0" encoding="utf-8"?>
<p:tagLst xmlns:p="http://schemas.openxmlformats.org/presentationml/2006/main">
  <p:tag name="RESOURCELIBID_LIB" val="308832"/>
  <p:tag name="WHOLEPAGETYPE" val="Page_Head"/>
</p:tagLst>
</file>

<file path=ppt/tags/tag477.xml><?xml version="1.0" encoding="utf-8"?>
<p:tagLst xmlns:p="http://schemas.openxmlformats.org/presentationml/2006/main">
  <p:tag name="RESOURCELIBID_PRE" val="308832"/>
  <p:tag name="COMMONDATA" val="eyJoZGlkIjoiZjYyNDgxMGYyZjgyMmY5YzJmZGQwNDg4NDBiZjA0ODIifQ=="/>
</p:tagLst>
</file>

<file path=ppt/tags/tag48.xml><?xml version="1.0" encoding="utf-8"?>
<p:tagLst xmlns:p="http://schemas.openxmlformats.org/presentationml/2006/main">
  <p:tag name="RESOURCELIBID_LIB" val="308832"/>
  <p:tag name="WHOLEPAGETYPE" val="Page_Head"/>
</p:tagLst>
</file>

<file path=ppt/tags/tag49.xml><?xml version="1.0" encoding="utf-8"?>
<p:tagLst xmlns:p="http://schemas.openxmlformats.org/presentationml/2006/main">
  <p:tag name="PA" val="v5.2.11"/>
  <p:tag name="WHOLESPTYPE" val="Shape_Other"/>
</p:tagLst>
</file>

<file path=ppt/tags/tag5.xml><?xml version="1.0" encoding="utf-8"?>
<p:tagLst xmlns:p="http://schemas.openxmlformats.org/presentationml/2006/main">
  <p:tag name="PA" val="v5.2.11"/>
</p:tagLst>
</file>

<file path=ppt/tags/tag50.xml><?xml version="1.0" encoding="utf-8"?>
<p:tagLst xmlns:p="http://schemas.openxmlformats.org/presentationml/2006/main">
  <p:tag name="PA" val="v5.2.11"/>
</p:tagLst>
</file>

<file path=ppt/tags/tag51.xml><?xml version="1.0" encoding="utf-8"?>
<p:tagLst xmlns:p="http://schemas.openxmlformats.org/presentationml/2006/main">
  <p:tag name="PA" val="v5.2.11"/>
</p:tagLst>
</file>

<file path=ppt/tags/tag52.xml><?xml version="1.0" encoding="utf-8"?>
<p:tagLst xmlns:p="http://schemas.openxmlformats.org/presentationml/2006/main">
  <p:tag name="PA" val="v5.2.11"/>
</p:tagLst>
</file>

<file path=ppt/tags/tag53.xml><?xml version="1.0" encoding="utf-8"?>
<p:tagLst xmlns:p="http://schemas.openxmlformats.org/presentationml/2006/main">
  <p:tag name="PA" val="v5.2.11"/>
  <p:tag name="WHOLESPTYPE" val="Shape_SubTitle"/>
</p:tagLst>
</file>

<file path=ppt/tags/tag54.xml><?xml version="1.0" encoding="utf-8"?>
<p:tagLst xmlns:p="http://schemas.openxmlformats.org/presentationml/2006/main">
  <p:tag name="PA" val="v5.2.11"/>
  <p:tag name="WHOLESPTYPE" val="Shape_Text"/>
</p:tagLst>
</file>

<file path=ppt/tags/tag55.xml><?xml version="1.0" encoding="utf-8"?>
<p:tagLst xmlns:p="http://schemas.openxmlformats.org/presentationml/2006/main">
  <p:tag name="PA" val="v5.2.11"/>
  <p:tag name="WHOLESPTYPE" val="Shape_Pictire"/>
</p:tagLst>
</file>

<file path=ppt/tags/tag56.xml><?xml version="1.0" encoding="utf-8"?>
<p:tagLst xmlns:p="http://schemas.openxmlformats.org/presentationml/2006/main">
  <p:tag name="RESOURCELIBID_LIB" val="308832"/>
  <p:tag name="WHOLEPAGETYPE" val="Page_Head"/>
</p:tagLst>
</file>

<file path=ppt/tags/tag57.xml><?xml version="1.0" encoding="utf-8"?>
<p:tagLst xmlns:p="http://schemas.openxmlformats.org/presentationml/2006/main">
  <p:tag name="PA" val="v5.2.11"/>
  <p:tag name="WHOLESPTYPE" val="Shape_Other"/>
</p:tagLst>
</file>

<file path=ppt/tags/tag58.xml><?xml version="1.0" encoding="utf-8"?>
<p:tagLst xmlns:p="http://schemas.openxmlformats.org/presentationml/2006/main">
  <p:tag name="PA" val="v5.2.11"/>
</p:tagLst>
</file>

<file path=ppt/tags/tag59.xml><?xml version="1.0" encoding="utf-8"?>
<p:tagLst xmlns:p="http://schemas.openxmlformats.org/presentationml/2006/main">
  <p:tag name="PA" val="v5.2.11"/>
</p:tagLst>
</file>

<file path=ppt/tags/tag6.xml><?xml version="1.0" encoding="utf-8"?>
<p:tagLst xmlns:p="http://schemas.openxmlformats.org/presentationml/2006/main">
  <p:tag name="PA" val="v5.2.11"/>
</p:tagLst>
</file>

<file path=ppt/tags/tag60.xml><?xml version="1.0" encoding="utf-8"?>
<p:tagLst xmlns:p="http://schemas.openxmlformats.org/presentationml/2006/main">
  <p:tag name="PA" val="v5.2.11"/>
</p:tagLst>
</file>

<file path=ppt/tags/tag61.xml><?xml version="1.0" encoding="utf-8"?>
<p:tagLst xmlns:p="http://schemas.openxmlformats.org/presentationml/2006/main">
  <p:tag name="PA" val="v5.2.11"/>
  <p:tag name="WHOLESPTYPE" val="Shape_SubTitle"/>
</p:tagLst>
</file>

<file path=ppt/tags/tag62.xml><?xml version="1.0" encoding="utf-8"?>
<p:tagLst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327441530975451"/>
  <p:tag name="SCANEADDTIONSP" val="false"/>
  <p:tag name="RESOURCEID" val="637327441531095131"/>
  <p:tag name="SCENEID" val="Unkown"/>
  <p:tag name="SCENELINKIDS" val="6|13|14|17"/>
  <p:tag name="ANIMSTRING" val="97dc195e9db14a91331b8d825796bfd8"/>
</p:tagLst>
</file>

<file path=ppt/tags/tag63.xml><?xml version="1.0" encoding="utf-8"?>
<p:tagLst xmlns:p="http://schemas.openxmlformats.org/presentationml/2006/main">
  <p:tag name="PA" val="v5.2.11"/>
  <p:tag name="WHOLESPTYPE" val="Shape_Other"/>
</p:tagLst>
</file>

<file path=ppt/tags/tag64.xml><?xml version="1.0" encoding="utf-8"?>
<p:tagLst xmlns:p="http://schemas.openxmlformats.org/presentationml/2006/main">
  <p:tag name="PA" val="v5.2.11"/>
  <p:tag name="WHOLESPTYPE" val="Shape_Text"/>
</p:tagLst>
</file>

<file path=ppt/tags/tag65.xml><?xml version="1.0" encoding="utf-8"?>
<p:tagLst xmlns:p="http://schemas.openxmlformats.org/presentationml/2006/main">
  <p:tag name="PA" val="v5.2.11"/>
  <p:tag name="WHOLESPTYPE" val="Shape_Pictire"/>
</p:tagLst>
</file>

<file path=ppt/tags/tag66.xml><?xml version="1.0" encoding="utf-8"?>
<p:tagLst xmlns:p="http://schemas.openxmlformats.org/presentationml/2006/main">
  <p:tag name="PA" val="v5.2.11"/>
  <p:tag name="WHOLESPTYPE" val="Shape_Line"/>
</p:tagLst>
</file>

<file path=ppt/tags/tag67.xml><?xml version="1.0" encoding="utf-8"?>
<p:tagLst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327441530975451"/>
  <p:tag name="RESOURCEID" val="637327441531095131"/>
  <p:tag name="SCENEID" val="Unkown"/>
  <p:tag name="SCENELINKIDS" val="6|13|14|17"/>
  <p:tag name="ANIMSTRING" val="97dc195e9db14a91331b8d825796bfd8"/>
</p:tagLst>
</file>

<file path=ppt/tags/tag68.xml><?xml version="1.0" encoding="utf-8"?>
<p:tagLst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327441530975451"/>
  <p:tag name="RESOURCEID" val="637327441531095131"/>
  <p:tag name="SCENEID" val="Unkown"/>
  <p:tag name="SCENELINKIDS" val="6|13|14|17"/>
  <p:tag name="ANIMSTRING" val="97dc195e9db14a91331b8d825796bfd8"/>
</p:tagLst>
</file>

<file path=ppt/tags/tag69.xml><?xml version="1.0" encoding="utf-8"?>
<p:tagLst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327441530975451"/>
  <p:tag name="RESOURCEID" val="637327441531095131"/>
  <p:tag name="SCENEID" val="Unkown"/>
  <p:tag name="SCENELINKIDS" val="6|13|14|17"/>
  <p:tag name="ANIMSTRING" val="97dc195e9db14a91331b8d825796bfd8"/>
</p:tagLst>
</file>

<file path=ppt/tags/tag7.xml><?xml version="1.0" encoding="utf-8"?>
<p:tagLst xmlns:p="http://schemas.openxmlformats.org/presentationml/2006/main">
  <p:tag name="PA" val="v5.2.11"/>
  <p:tag name="WHOLESPTYPE" val="Shape_SubTitle"/>
</p:tagLst>
</file>

<file path=ppt/tags/tag70.xml><?xml version="1.0" encoding="utf-8"?>
<p:tagLst xmlns:p="http://schemas.openxmlformats.org/presentationml/2006/main">
  <p:tag name="RESOURCELIBID_LIB" val="308832"/>
  <p:tag name="WHOLEPAGETYPE" val="Page_Head"/>
  <p:tag name="LINKREPLACED" val="True"/>
</p:tagLst>
</file>

<file path=ppt/tags/tag71.xml><?xml version="1.0" encoding="utf-8"?>
<p:tagLst xmlns:p="http://schemas.openxmlformats.org/presentationml/2006/main">
  <p:tag name="PA" val="v5.2.11"/>
  <p:tag name="WHOLESPTYPE" val="Shape_Other"/>
</p:tagLst>
</file>

<file path=ppt/tags/tag72.xml><?xml version="1.0" encoding="utf-8"?>
<p:tagLst xmlns:p="http://schemas.openxmlformats.org/presentationml/2006/main">
  <p:tag name="PA" val="v5.2.11"/>
</p:tagLst>
</file>

<file path=ppt/tags/tag73.xml><?xml version="1.0" encoding="utf-8"?>
<p:tagLst xmlns:p="http://schemas.openxmlformats.org/presentationml/2006/main">
  <p:tag name="PA" val="v5.2.11"/>
</p:tagLst>
</file>

<file path=ppt/tags/tag74.xml><?xml version="1.0" encoding="utf-8"?>
<p:tagLst xmlns:p="http://schemas.openxmlformats.org/presentationml/2006/main">
  <p:tag name="PA" val="v5.2.11"/>
</p:tagLst>
</file>

<file path=ppt/tags/tag75.xml><?xml version="1.0" encoding="utf-8"?>
<p:tagLst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327441532531292"/>
  <p:tag name="SCANEADDTIONSP" val="false"/>
  <p:tag name="RESOURCEID" val="637327441532621053"/>
  <p:tag name="SCENEID" val="Unkown"/>
  <p:tag name="SCENELINKIDS" val="25|13|14|17"/>
  <p:tag name="ANIMSTRING" val="97dc195e9db14a91331b8d825796bfd8"/>
</p:tagLst>
</file>

<file path=ppt/tags/tag76.xml><?xml version="1.0" encoding="utf-8"?>
<p:tagLst xmlns:p="http://schemas.openxmlformats.org/presentationml/2006/main">
  <p:tag name="PA" val="v5.2.11"/>
  <p:tag name="WHOLESPTYPE" val="Shape_Other"/>
</p:tagLst>
</file>

<file path=ppt/tags/tag77.xml><?xml version="1.0" encoding="utf-8"?>
<p:tagLst xmlns:p="http://schemas.openxmlformats.org/presentationml/2006/main">
  <p:tag name="PA" val="v5.2.11"/>
  <p:tag name="WHOLESPTYPE" val="Shape_Title"/>
</p:tagLst>
</file>

<file path=ppt/tags/tag78.xml><?xml version="1.0" encoding="utf-8"?>
<p:tagLst xmlns:p="http://schemas.openxmlformats.org/presentationml/2006/main">
  <p:tag name="PA" val="v5.2.11"/>
  <p:tag name="WHOLESPTYPE" val="Shape_Other"/>
</p:tagLst>
</file>

<file path=ppt/tags/tag79.xml><?xml version="1.0" encoding="utf-8"?>
<p:tagLst xmlns:p="http://schemas.openxmlformats.org/presentationml/2006/main">
  <p:tag name="PA" val="v5.2.11"/>
  <p:tag name="WHOLESPTYPE" val="Shape_Text"/>
</p:tagLst>
</file>

<file path=ppt/tags/tag8.xml><?xml version="1.0" encoding="utf-8"?>
<p:tagLst xmlns:p="http://schemas.openxmlformats.org/presentationml/2006/main">
  <p:tag name="RESOURCELIBID_LIB" val="308832"/>
  <p:tag name="WHOLEPAGETYPE" val="Page_Head"/>
</p:tagLst>
</file>

<file path=ppt/tags/tag80.xml><?xml version="1.0" encoding="utf-8"?>
<p:tagLst xmlns:p="http://schemas.openxmlformats.org/presentationml/2006/main">
  <p:tag name="PA" val="v5.2.11"/>
  <p:tag name="WHOLESPTYPE" val="Shape_Other"/>
</p:tagLst>
</file>

<file path=ppt/tags/tag81.xml><?xml version="1.0" encoding="utf-8"?>
<p:tagLst xmlns:p="http://schemas.openxmlformats.org/presentationml/2006/main">
  <p:tag name="PA" val="v5.2.11"/>
  <p:tag name="WHOLESPTYPE" val="Shape_Pictire"/>
</p:tagLst>
</file>

<file path=ppt/tags/tag82.xml><?xml version="1.0" encoding="utf-8"?>
<p:tagLst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327441532531292"/>
  <p:tag name="RESOURCEID" val="637327441532621053"/>
  <p:tag name="SCENEID" val="Unkown"/>
  <p:tag name="SCENELINKIDS" val="25|13|14|17"/>
  <p:tag name="ANIMSTRING" val="97dc195e9db14a91331b8d825796bfd8"/>
</p:tagLst>
</file>

<file path=ppt/tags/tag83.xml><?xml version="1.0" encoding="utf-8"?>
<p:tagLst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327441532531292"/>
  <p:tag name="RESOURCEID" val="637327441532621053"/>
  <p:tag name="SCENEID" val="Unkown"/>
  <p:tag name="SCENELINKIDS" val="25|13|14|17"/>
  <p:tag name="ANIMSTRING" val="97dc195e9db14a91331b8d825796bfd8"/>
</p:tagLst>
</file>

<file path=ppt/tags/tag84.xml><?xml version="1.0" encoding="utf-8"?>
<p:tagLst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327441532531292"/>
  <p:tag name="RESOURCEID" val="637327441532621053"/>
  <p:tag name="SCENEID" val="Unkown"/>
  <p:tag name="SCENELINKIDS" val="25|13|14|17"/>
  <p:tag name="ANIMSTRING" val="97dc195e9db14a91331b8d825796bfd8"/>
</p:tagLst>
</file>

<file path=ppt/tags/tag85.xml><?xml version="1.0" encoding="utf-8"?>
<p:tagLst xmlns:p="http://schemas.openxmlformats.org/presentationml/2006/main">
  <p:tag name="RESOURCELIBID_LIB" val="308832"/>
  <p:tag name="WHOLEPAGETYPE" val="Page_Head"/>
  <p:tag name="LINKREPLACED" val="True"/>
</p:tagLst>
</file>

<file path=ppt/tags/tag86.xml><?xml version="1.0" encoding="utf-8"?>
<p:tagLst xmlns:p="http://schemas.openxmlformats.org/presentationml/2006/main">
  <p:tag name="PA" val="v5.2.11"/>
  <p:tag name="WHOLESPTYPE" val="Shape_Other"/>
</p:tagLst>
</file>

<file path=ppt/tags/tag87.xml><?xml version="1.0" encoding="utf-8"?>
<p:tagLst xmlns:p="http://schemas.openxmlformats.org/presentationml/2006/main">
  <p:tag name="PA" val="v5.2.11"/>
</p:tagLst>
</file>

<file path=ppt/tags/tag88.xml><?xml version="1.0" encoding="utf-8"?>
<p:tagLst xmlns:p="http://schemas.openxmlformats.org/presentationml/2006/main">
  <p:tag name="PA" val="v5.2.11"/>
</p:tagLst>
</file>

<file path=ppt/tags/tag89.xml><?xml version="1.0" encoding="utf-8"?>
<p:tagLst xmlns:p="http://schemas.openxmlformats.org/presentationml/2006/main">
  <p:tag name="PA" val="v5.2.11"/>
</p:tagLst>
</file>

<file path=ppt/tags/tag9.xml><?xml version="1.0" encoding="utf-8"?>
<p:tagLst xmlns:p="http://schemas.openxmlformats.org/presentationml/2006/main">
  <p:tag name="PA" val="v5.2.11"/>
  <p:tag name="WHOLESPTYPE" val="Shape_BakcGround"/>
</p:tagLst>
</file>

<file path=ppt/tags/tag90.xml><?xml version="1.0" encoding="utf-8"?>
<p:tagLst xmlns:p="http://schemas.openxmlformats.org/presentationml/2006/main">
  <p:tag name="PA" val="v5.2.11"/>
  <p:tag name="WHOLESPTYPE" val="Shape_Text"/>
</p:tagLst>
</file>

<file path=ppt/tags/tag91.xml><?xml version="1.0" encoding="utf-8"?>
<p:tagLst xmlns:p="http://schemas.openxmlformats.org/presentationml/2006/main">
  <p:tag name="PA" val="v5.2.11"/>
  <p:tag name="WHOLESPTYPE" val="Shape_Text"/>
</p:tagLst>
</file>

<file path=ppt/tags/tag92.xml><?xml version="1.0" encoding="utf-8"?>
<p:tagLst xmlns:p="http://schemas.openxmlformats.org/presentationml/2006/main">
  <p:tag name="PA" val="v5.2.11"/>
  <p:tag name="WHOLESPTYPE" val="Shape_Other"/>
</p:tagLst>
</file>

<file path=ppt/tags/tag93.xml><?xml version="1.0" encoding="utf-8"?>
<p:tagLst xmlns:p="http://schemas.openxmlformats.org/presentationml/2006/main">
  <p:tag name="PA" val="v5.2.11"/>
  <p:tag name="WHOLESPTYPE" val="Shape_Line"/>
</p:tagLst>
</file>

<file path=ppt/tags/tag94.xml><?xml version="1.0" encoding="utf-8"?>
<p:tagLst xmlns:p="http://schemas.openxmlformats.org/presentationml/2006/main">
  <p:tag name="KSO_WM_UNIT_PLACING_PICTURE_USER_VIEWPORT" val="{&quot;height&quot;:6119,&quot;width&quot;:6441}"/>
  <p:tag name="PA" val="v5.2.11"/>
  <p:tag name="WHOLESPTYPE" val="Shape_Pictire"/>
</p:tagLst>
</file>

<file path=ppt/tags/tag95.xml><?xml version="1.0" encoding="utf-8"?>
<p:tagLst xmlns:p="http://schemas.openxmlformats.org/presentationml/2006/main">
  <p:tag name="RESOURCELIBID_LIB" val="308832"/>
  <p:tag name="WHOLEPAGETYPE" val="Page_Head"/>
</p:tagLst>
</file>

<file path=ppt/tags/tag96.xml><?xml version="1.0" encoding="utf-8"?>
<p:tagLst xmlns:p="http://schemas.openxmlformats.org/presentationml/2006/main">
  <p:tag name="PA" val="v5.2.11"/>
  <p:tag name="WHOLESPTYPE" val="Shape_Other"/>
</p:tagLst>
</file>

<file path=ppt/tags/tag97.xml><?xml version="1.0" encoding="utf-8"?>
<p:tagLst xmlns:p="http://schemas.openxmlformats.org/presentationml/2006/main">
  <p:tag name="PA" val="v5.2.11"/>
</p:tagLst>
</file>

<file path=ppt/tags/tag98.xml><?xml version="1.0" encoding="utf-8"?>
<p:tagLst xmlns:p="http://schemas.openxmlformats.org/presentationml/2006/main">
  <p:tag name="PA" val="v5.2.11"/>
</p:tagLst>
</file>

<file path=ppt/tags/tag99.xml><?xml version="1.0" encoding="utf-8"?>
<p:tagLst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6297</Words>
  <Application>WPS 演示</Application>
  <PresentationFormat>宽屏</PresentationFormat>
  <Paragraphs>553</Paragraphs>
  <Slides>36</Slides>
  <Notes>37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36</vt:i4>
      </vt:variant>
    </vt:vector>
  </HeadingPairs>
  <TitlesOfParts>
    <vt:vector size="50" baseType="lpstr">
      <vt:lpstr>Arial</vt:lpstr>
      <vt:lpstr>宋体</vt:lpstr>
      <vt:lpstr>Wingdings</vt:lpstr>
      <vt:lpstr>华康新综艺体W7</vt:lpstr>
      <vt:lpstr>微软雅黑</vt:lpstr>
      <vt:lpstr>Source Han Serif SC</vt:lpstr>
      <vt:lpstr>阿里巴巴普惠体 M</vt:lpstr>
      <vt:lpstr>Impact</vt:lpstr>
      <vt:lpstr>Times New Roman</vt:lpstr>
      <vt:lpstr>Calibri</vt:lpstr>
      <vt:lpstr>Arial Unicode MS</vt:lpstr>
      <vt:lpstr>等线</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学为好人</cp:lastModifiedBy>
  <cp:revision>10</cp:revision>
  <dcterms:created xsi:type="dcterms:W3CDTF">2020-08-08T05:45:00Z</dcterms:created>
  <dcterms:modified xsi:type="dcterms:W3CDTF">2022-05-30T07:27:35Z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FEAE888483BD4D7D8DBEA959A952E0B2</vt:lpwstr>
  </property>
</Properties>
</file>